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7" r:id="rId3"/>
    <p:sldId id="258" r:id="rId4"/>
    <p:sldId id="259" r:id="rId5"/>
    <p:sldId id="273" r:id="rId6"/>
    <p:sldId id="274" r:id="rId7"/>
    <p:sldId id="260" r:id="rId8"/>
    <p:sldId id="261" r:id="rId9"/>
    <p:sldId id="262" r:id="rId10"/>
    <p:sldId id="263" r:id="rId11"/>
    <p:sldId id="264" r:id="rId12"/>
    <p:sldId id="265" r:id="rId13"/>
  </p:sldIdLst>
  <p:sldSz cx="9144000" cy="5143500" type="screen16x9"/>
  <p:notesSz cx="6858000" cy="9144000"/>
  <p:embeddedFontLst>
    <p:embeddedFont>
      <p:font typeface="Calibri Light" panose="020F0302020204030204" pitchFamily="34" charset="0"/>
      <p:regular r:id="rId15"/>
      <p:italic r:id="rId16"/>
    </p:embeddedFont>
    <p:embeddedFont>
      <p:font typeface="Fredericka the Great" panose="020B0604020202020204" charset="0"/>
      <p:regular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10.png>
</file>

<file path=ppt/media/image11.jpg>
</file>

<file path=ppt/media/image12.jpg>
</file>

<file path=ppt/media/image13.gif>
</file>

<file path=ppt/media/image14.jpg>
</file>

<file path=ppt/media/image15.png>
</file>

<file path=ppt/media/image2.png>
</file>

<file path=ppt/media/image3.pn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8535b16283_1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8535b16283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8535b16283_1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8535b16283_1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77fb12f99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77fb12f9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535b16283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535b16283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8535b16283_2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8535b16283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8535b16283_2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8535b16283_2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535b16283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535b16283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89539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535b16283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535b16283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99512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8535b16283_2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8535b16283_2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8535b16283_2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8535b16283_2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8535b16283_2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8535b16283_2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3.gif"/></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141675" y="2293175"/>
            <a:ext cx="7025100" cy="96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BF9000"/>
                </a:solidFill>
                <a:latin typeface="Fredericka the Great"/>
                <a:ea typeface="Fredericka the Great"/>
                <a:cs typeface="Fredericka the Great"/>
                <a:sym typeface="Fredericka the Great"/>
              </a:rPr>
              <a:t>The last Hope</a:t>
            </a:r>
            <a:r>
              <a:rPr lang="es" dirty="0"/>
              <a:t> </a:t>
            </a:r>
            <a:endParaRPr dirty="0"/>
          </a:p>
        </p:txBody>
      </p:sp>
      <p:sp>
        <p:nvSpPr>
          <p:cNvPr id="55" name="Google Shape;55;p13"/>
          <p:cNvSpPr txBox="1">
            <a:spLocks noGrp="1"/>
          </p:cNvSpPr>
          <p:nvPr>
            <p:ph type="subTitle" idx="1"/>
          </p:nvPr>
        </p:nvSpPr>
        <p:spPr>
          <a:xfrm>
            <a:off x="2843675" y="1235675"/>
            <a:ext cx="5110200" cy="105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990000"/>
                </a:solidFill>
                <a:latin typeface="Fredericka the Great"/>
                <a:ea typeface="Fredericka the Great"/>
                <a:cs typeface="Fredericka the Great"/>
                <a:sym typeface="Fredericka the Great"/>
              </a:rPr>
              <a:t>Guerra post </a:t>
            </a:r>
            <a:endParaRPr>
              <a:solidFill>
                <a:srgbClr val="990000"/>
              </a:solidFill>
              <a:latin typeface="Fredericka the Great"/>
              <a:ea typeface="Fredericka the Great"/>
              <a:cs typeface="Fredericka the Great"/>
              <a:sym typeface="Fredericka the Great"/>
            </a:endParaRPr>
          </a:p>
          <a:p>
            <a:pPr marL="0" lvl="0" indent="0" algn="ctr" rtl="0">
              <a:spcBef>
                <a:spcPts val="0"/>
              </a:spcBef>
              <a:spcAft>
                <a:spcPts val="0"/>
              </a:spcAft>
              <a:buNone/>
            </a:pPr>
            <a:r>
              <a:rPr lang="es">
                <a:solidFill>
                  <a:srgbClr val="990000"/>
                </a:solidFill>
                <a:latin typeface="Fredericka the Great"/>
                <a:ea typeface="Fredericka the Great"/>
                <a:cs typeface="Fredericka the Great"/>
                <a:sym typeface="Fredericka the Great"/>
              </a:rPr>
              <a:t>apocalíptica</a:t>
            </a:r>
            <a:endParaRPr>
              <a:solidFill>
                <a:srgbClr val="990000"/>
              </a:solidFill>
              <a:latin typeface="Fredericka the Great"/>
              <a:ea typeface="Fredericka the Great"/>
              <a:cs typeface="Fredericka the Great"/>
              <a:sym typeface="Fredericka the Great"/>
            </a:endParaRPr>
          </a:p>
        </p:txBody>
      </p:sp>
      <p:pic>
        <p:nvPicPr>
          <p:cNvPr id="56" name="Google Shape;56;p13"/>
          <p:cNvPicPr preferRelativeResize="0"/>
          <p:nvPr/>
        </p:nvPicPr>
        <p:blipFill>
          <a:blip r:embed="rId4">
            <a:alphaModFix amt="72000"/>
          </a:blip>
          <a:stretch>
            <a:fillRect/>
          </a:stretch>
        </p:blipFill>
        <p:spPr>
          <a:xfrm>
            <a:off x="8039675" y="4039175"/>
            <a:ext cx="1104325" cy="1104325"/>
          </a:xfrm>
          <a:prstGeom prst="rect">
            <a:avLst/>
          </a:prstGeom>
          <a:noFill/>
          <a:ln>
            <a:noFill/>
          </a:ln>
        </p:spPr>
      </p:pic>
      <p:pic>
        <p:nvPicPr>
          <p:cNvPr id="57" name="Google Shape;57;p13"/>
          <p:cNvPicPr preferRelativeResize="0"/>
          <p:nvPr/>
        </p:nvPicPr>
        <p:blipFill>
          <a:blip r:embed="rId5">
            <a:alphaModFix amt="97000"/>
          </a:blip>
          <a:stretch>
            <a:fillRect/>
          </a:stretch>
        </p:blipFill>
        <p:spPr>
          <a:xfrm>
            <a:off x="0" y="4275624"/>
            <a:ext cx="1981450" cy="86787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0" name="Google Shape;100;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01" name="Google Shape;101;p20"/>
          <p:cNvPicPr preferRelativeResize="0"/>
          <p:nvPr/>
        </p:nvPicPr>
        <p:blipFill>
          <a:blip r:embed="rId3">
            <a:alphaModFix/>
          </a:blip>
          <a:stretch>
            <a:fillRect/>
          </a:stretch>
        </p:blipFill>
        <p:spPr>
          <a:xfrm>
            <a:off x="0" y="0"/>
            <a:ext cx="9144001" cy="5143500"/>
          </a:xfrm>
          <a:prstGeom prst="rect">
            <a:avLst/>
          </a:prstGeom>
          <a:noFill/>
          <a:ln>
            <a:noFill/>
          </a:ln>
        </p:spPr>
      </p:pic>
      <p:sp>
        <p:nvSpPr>
          <p:cNvPr id="102" name="Google Shape;102;p20"/>
          <p:cNvSpPr txBox="1"/>
          <p:nvPr/>
        </p:nvSpPr>
        <p:spPr>
          <a:xfrm>
            <a:off x="4044650" y="364250"/>
            <a:ext cx="46137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2700">
                <a:solidFill>
                  <a:srgbClr val="BF9000"/>
                </a:solidFill>
                <a:latin typeface="Fredericka the Great"/>
                <a:ea typeface="Fredericka the Great"/>
                <a:cs typeface="Fredericka the Great"/>
                <a:sym typeface="Fredericka the Great"/>
              </a:rPr>
              <a:t>Características y mecánicas</a:t>
            </a:r>
            <a:r>
              <a:rPr lang="es" sz="2700">
                <a:latin typeface="Fredericka the Great"/>
                <a:ea typeface="Fredericka the Great"/>
                <a:cs typeface="Fredericka the Great"/>
                <a:sym typeface="Fredericka the Great"/>
              </a:rPr>
              <a:t> </a:t>
            </a:r>
            <a:endParaRPr sz="3000">
              <a:latin typeface="Fredericka the Great"/>
              <a:ea typeface="Fredericka the Great"/>
              <a:cs typeface="Fredericka the Great"/>
              <a:sym typeface="Fredericka the Great"/>
            </a:endParaRPr>
          </a:p>
        </p:txBody>
      </p:sp>
      <p:pic>
        <p:nvPicPr>
          <p:cNvPr id="103" name="Google Shape;103;p20"/>
          <p:cNvPicPr preferRelativeResize="0"/>
          <p:nvPr/>
        </p:nvPicPr>
        <p:blipFill>
          <a:blip r:embed="rId4">
            <a:alphaModFix/>
          </a:blip>
          <a:stretch>
            <a:fillRect/>
          </a:stretch>
        </p:blipFill>
        <p:spPr>
          <a:xfrm>
            <a:off x="7794950" y="3863150"/>
            <a:ext cx="1200651" cy="12006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1"/>
          <p:cNvSpPr txBox="1">
            <a:spLocks noGrp="1"/>
          </p:cNvSpPr>
          <p:nvPr>
            <p:ph type="body" idx="1"/>
          </p:nvPr>
        </p:nvSpPr>
        <p:spPr>
          <a:xfrm>
            <a:off x="267425" y="154500"/>
            <a:ext cx="6708300" cy="48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500" dirty="0">
                <a:latin typeface="Fredericka the Great"/>
                <a:ea typeface="Fredericka the Great"/>
                <a:cs typeface="Fredericka the Great"/>
                <a:sym typeface="Fredericka the Great"/>
              </a:rPr>
              <a:t>Las mecánicas en los videojuegos son la interacción y/o reglas del personaje con el entorno; vale decir “todos las acciones que hace el jugador dentro del videojuego”.</a:t>
            </a:r>
            <a:endParaRPr sz="1500" dirty="0">
              <a:latin typeface="Fredericka the Great"/>
              <a:ea typeface="Fredericka the Great"/>
              <a:cs typeface="Fredericka the Great"/>
              <a:sym typeface="Fredericka the Great"/>
            </a:endParaRPr>
          </a:p>
          <a:p>
            <a:pPr marL="0" lvl="0" indent="0" algn="l" rtl="0">
              <a:spcBef>
                <a:spcPts val="1600"/>
              </a:spcBef>
              <a:spcAft>
                <a:spcPts val="0"/>
              </a:spcAft>
              <a:buNone/>
            </a:pPr>
            <a:r>
              <a:rPr lang="es" sz="1500" dirty="0">
                <a:latin typeface="Fredericka the Great"/>
                <a:ea typeface="Fredericka the Great"/>
                <a:cs typeface="Fredericka the Great"/>
                <a:sym typeface="Fredericka the Great"/>
              </a:rPr>
              <a:t>Diferentes tipos de juegos comparten mecánicas como por ejemplo los shooter  donde se dispara camina , etc ; los de carreras donde se conduce; de fútbol donde se patea y corre etc; las mecánicas son las acciones a realizar que caracterizan al videojuego algunos centrándose en el realismo para sus mecánicas y otros en el arcade para el desarrollo de las misma.</a:t>
            </a:r>
            <a:endParaRPr sz="1500" dirty="0">
              <a:latin typeface="Fredericka the Great"/>
              <a:ea typeface="Fredericka the Great"/>
              <a:cs typeface="Fredericka the Great"/>
              <a:sym typeface="Fredericka the Great"/>
            </a:endParaRPr>
          </a:p>
          <a:p>
            <a:pPr marL="0" lvl="0" indent="0" algn="l" rtl="0">
              <a:spcBef>
                <a:spcPts val="1600"/>
              </a:spcBef>
              <a:spcAft>
                <a:spcPts val="0"/>
              </a:spcAft>
              <a:buNone/>
            </a:pPr>
            <a:r>
              <a:rPr lang="es" sz="1500" dirty="0">
                <a:latin typeface="Fredericka the Great"/>
                <a:ea typeface="Fredericka the Great"/>
                <a:cs typeface="Fredericka the Great"/>
                <a:sym typeface="Fredericka the Great"/>
              </a:rPr>
              <a:t>Nuestro video juego será un video juego en 2D de plataformas por lo cual presentará mecánicas tales como saltar , caminar , disparar , recoger objetos , escalar, poseerá una narrativa profunda y divertida con la idea darle una personalidad al juego ; que posea características básicas de una aventura gráfica.</a:t>
            </a:r>
            <a:endParaRPr sz="1500" dirty="0">
              <a:latin typeface="Fredericka the Great"/>
              <a:ea typeface="Fredericka the Great"/>
              <a:cs typeface="Fredericka the Great"/>
              <a:sym typeface="Fredericka the Great"/>
            </a:endParaRPr>
          </a:p>
          <a:p>
            <a:pPr marL="0" lvl="0" indent="0" algn="l" rtl="0">
              <a:spcBef>
                <a:spcPts val="1600"/>
              </a:spcBef>
              <a:spcAft>
                <a:spcPts val="1600"/>
              </a:spcAft>
              <a:buNone/>
            </a:pPr>
            <a:r>
              <a:rPr lang="es" dirty="0">
                <a:latin typeface="Times New Roman"/>
                <a:ea typeface="Times New Roman"/>
                <a:cs typeface="Times New Roman"/>
                <a:sym typeface="Times New Roman"/>
              </a:rPr>
              <a:t> </a:t>
            </a:r>
            <a:endParaRPr dirty="0">
              <a:latin typeface="Times New Roman"/>
              <a:ea typeface="Times New Roman"/>
              <a:cs typeface="Times New Roman"/>
              <a:sym typeface="Times New Roman"/>
            </a:endParaRPr>
          </a:p>
        </p:txBody>
      </p:sp>
      <p:pic>
        <p:nvPicPr>
          <p:cNvPr id="109" name="Google Shape;109;p21"/>
          <p:cNvPicPr preferRelativeResize="0"/>
          <p:nvPr/>
        </p:nvPicPr>
        <p:blipFill>
          <a:blip r:embed="rId3">
            <a:alphaModFix/>
          </a:blip>
          <a:stretch>
            <a:fillRect/>
          </a:stretch>
        </p:blipFill>
        <p:spPr>
          <a:xfrm>
            <a:off x="6975725" y="3240925"/>
            <a:ext cx="1887175" cy="154782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3"/>
        <p:cNvGrpSpPr/>
        <p:nvPr/>
      </p:nvGrpSpPr>
      <p:grpSpPr>
        <a:xfrm>
          <a:off x="0" y="0"/>
          <a:ext cx="0" cy="0"/>
          <a:chOff x="0" y="0"/>
          <a:chExt cx="0" cy="0"/>
        </a:xfrm>
      </p:grpSpPr>
      <p:sp>
        <p:nvSpPr>
          <p:cNvPr id="114" name="Google Shape;114;p22"/>
          <p:cNvSpPr txBox="1">
            <a:spLocks noGrp="1"/>
          </p:cNvSpPr>
          <p:nvPr>
            <p:ph type="title"/>
          </p:nvPr>
        </p:nvSpPr>
        <p:spPr>
          <a:xfrm>
            <a:off x="5465825" y="4517425"/>
            <a:ext cx="2391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E06666"/>
                </a:solidFill>
                <a:latin typeface="Fredericka the Great"/>
                <a:ea typeface="Fredericka the Great"/>
                <a:cs typeface="Fredericka the Great"/>
                <a:sym typeface="Fredericka the Great"/>
              </a:rPr>
              <a:t>Dimensiones.</a:t>
            </a:r>
            <a:endParaRPr>
              <a:solidFill>
                <a:srgbClr val="E06666"/>
              </a:solidFill>
              <a:latin typeface="Fredericka the Great"/>
              <a:ea typeface="Fredericka the Great"/>
              <a:cs typeface="Fredericka the Great"/>
              <a:sym typeface="Fredericka the Great"/>
            </a:endParaRPr>
          </a:p>
        </p:txBody>
      </p:sp>
      <p:sp>
        <p:nvSpPr>
          <p:cNvPr id="115" name="Google Shape;115;p22"/>
          <p:cNvSpPr txBox="1">
            <a:spLocks noGrp="1"/>
          </p:cNvSpPr>
          <p:nvPr>
            <p:ph type="body" idx="1"/>
          </p:nvPr>
        </p:nvSpPr>
        <p:spPr>
          <a:xfrm>
            <a:off x="270325" y="220050"/>
            <a:ext cx="5559900" cy="34164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s">
                <a:solidFill>
                  <a:srgbClr val="000000"/>
                </a:solidFill>
                <a:latin typeface="Fredericka the Great"/>
                <a:ea typeface="Fredericka the Great"/>
                <a:cs typeface="Fredericka the Great"/>
                <a:sym typeface="Fredericka the Great"/>
              </a:rPr>
              <a:t>Se utilizará el espacio 2D durante todo el juego. Este tendrá 5 niveles con 10 escenarios en cada uno, cada nivel tendrá temática diferente abarcando varios tipos de biomas durante la aventura; enfocado a ser un juego de plataformas poseerá mecánicas que si bien serán  sencillas , entregaran una excelente experiencia de juego. </a:t>
            </a:r>
            <a:endParaRPr>
              <a:solidFill>
                <a:srgbClr val="000000"/>
              </a:solidFill>
              <a:latin typeface="Fredericka the Great"/>
              <a:ea typeface="Fredericka the Great"/>
              <a:cs typeface="Fredericka the Great"/>
              <a:sym typeface="Fredericka the Great"/>
            </a:endParaRPr>
          </a:p>
          <a:p>
            <a:pPr marL="0" lvl="0" indent="0" algn="l" rtl="0">
              <a:spcBef>
                <a:spcPts val="0"/>
              </a:spcBef>
              <a:spcAft>
                <a:spcPts val="1600"/>
              </a:spcAft>
              <a:buNone/>
            </a:pPr>
            <a:endParaRPr>
              <a:latin typeface="Fredericka the Great"/>
              <a:ea typeface="Fredericka the Great"/>
              <a:cs typeface="Fredericka the Great"/>
              <a:sym typeface="Fredericka the Great"/>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51125" y="0"/>
            <a:ext cx="1634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100">
                <a:solidFill>
                  <a:srgbClr val="BF9000"/>
                </a:solidFill>
                <a:latin typeface="Fredericka the Great"/>
                <a:ea typeface="Fredericka the Great"/>
                <a:cs typeface="Fredericka the Great"/>
                <a:sym typeface="Fredericka the Great"/>
              </a:rPr>
              <a:t>Integrantes:</a:t>
            </a:r>
            <a:endParaRPr sz="2100">
              <a:solidFill>
                <a:srgbClr val="BF9000"/>
              </a:solidFill>
              <a:latin typeface="Fredericka the Great"/>
              <a:ea typeface="Fredericka the Great"/>
              <a:cs typeface="Fredericka the Great"/>
              <a:sym typeface="Fredericka the Great"/>
            </a:endParaRPr>
          </a:p>
        </p:txBody>
      </p:sp>
      <p:sp>
        <p:nvSpPr>
          <p:cNvPr id="63" name="Google Shape;63;p14"/>
          <p:cNvSpPr txBox="1">
            <a:spLocks noGrp="1"/>
          </p:cNvSpPr>
          <p:nvPr>
            <p:ph type="body" idx="1"/>
          </p:nvPr>
        </p:nvSpPr>
        <p:spPr>
          <a:xfrm>
            <a:off x="274675" y="572700"/>
            <a:ext cx="4504500" cy="2198100"/>
          </a:xfrm>
          <a:prstGeom prst="rect">
            <a:avLst/>
          </a:prstGeom>
          <a:gradFill>
            <a:gsLst>
              <a:gs pos="0">
                <a:srgbClr val="8C8C8C"/>
              </a:gs>
              <a:gs pos="100000">
                <a:srgbClr val="404040"/>
              </a:gs>
            </a:gsLst>
            <a:path path="circle">
              <a:fillToRect l="50000" t="50000" r="50000" b="50000"/>
            </a:path>
            <a:tileRect/>
          </a:gradFill>
        </p:spPr>
        <p:txBody>
          <a:bodyPr spcFirstLastPara="1" wrap="square" lIns="91425" tIns="91425" rIns="91425" bIns="91425" anchor="t" anchorCtr="0">
            <a:noAutofit/>
          </a:bodyPr>
          <a:lstStyle/>
          <a:p>
            <a:pPr marL="0" lvl="0" indent="0" algn="l" rtl="0">
              <a:spcBef>
                <a:spcPts val="0"/>
              </a:spcBef>
              <a:spcAft>
                <a:spcPts val="0"/>
              </a:spcAft>
              <a:buNone/>
            </a:pPr>
            <a:r>
              <a:rPr lang="es" sz="1400">
                <a:solidFill>
                  <a:srgbClr val="FFFF00"/>
                </a:solidFill>
                <a:latin typeface="Fredericka the Great"/>
                <a:ea typeface="Fredericka the Great"/>
                <a:cs typeface="Fredericka the Great"/>
                <a:sym typeface="Fredericka the Great"/>
              </a:rPr>
              <a:t>-Cristian Becerra (Coordinador de documentos).</a:t>
            </a:r>
            <a:endParaRPr sz="1400">
              <a:solidFill>
                <a:srgbClr val="FFFF00"/>
              </a:solidFill>
              <a:latin typeface="Fredericka the Great"/>
              <a:ea typeface="Fredericka the Great"/>
              <a:cs typeface="Fredericka the Great"/>
              <a:sym typeface="Fredericka the Great"/>
            </a:endParaRPr>
          </a:p>
          <a:p>
            <a:pPr marL="0" lvl="0" indent="0" algn="l" rtl="0">
              <a:spcBef>
                <a:spcPts val="1600"/>
              </a:spcBef>
              <a:spcAft>
                <a:spcPts val="0"/>
              </a:spcAft>
              <a:buNone/>
            </a:pPr>
            <a:r>
              <a:rPr lang="es" sz="1400">
                <a:solidFill>
                  <a:srgbClr val="FFFF00"/>
                </a:solidFill>
                <a:latin typeface="Fredericka the Great"/>
                <a:ea typeface="Fredericka the Great"/>
                <a:cs typeface="Fredericka the Great"/>
                <a:sym typeface="Fredericka the Great"/>
              </a:rPr>
              <a:t>-Nicolas Bravo (Coordinador social).</a:t>
            </a:r>
            <a:endParaRPr sz="1400">
              <a:solidFill>
                <a:srgbClr val="FFFF00"/>
              </a:solidFill>
              <a:latin typeface="Fredericka the Great"/>
              <a:ea typeface="Fredericka the Great"/>
              <a:cs typeface="Fredericka the Great"/>
              <a:sym typeface="Fredericka the Great"/>
            </a:endParaRPr>
          </a:p>
          <a:p>
            <a:pPr marL="0" lvl="0" indent="0" algn="l" rtl="0">
              <a:spcBef>
                <a:spcPts val="1600"/>
              </a:spcBef>
              <a:spcAft>
                <a:spcPts val="0"/>
              </a:spcAft>
              <a:buNone/>
            </a:pPr>
            <a:r>
              <a:rPr lang="es" sz="1400">
                <a:solidFill>
                  <a:srgbClr val="FFFF00"/>
                </a:solidFill>
                <a:latin typeface="Fredericka the Great"/>
                <a:ea typeface="Fredericka the Great"/>
                <a:cs typeface="Fredericka the Great"/>
                <a:sym typeface="Fredericka the Great"/>
              </a:rPr>
              <a:t>-Brayan Maldonado (coordinador de entregables).</a:t>
            </a:r>
            <a:endParaRPr sz="1400">
              <a:solidFill>
                <a:srgbClr val="FFFF00"/>
              </a:solidFill>
              <a:latin typeface="Fredericka the Great"/>
              <a:ea typeface="Fredericka the Great"/>
              <a:cs typeface="Fredericka the Great"/>
              <a:sym typeface="Fredericka the Great"/>
            </a:endParaRPr>
          </a:p>
          <a:p>
            <a:pPr marL="0" lvl="0" indent="0" algn="l" rtl="0">
              <a:spcBef>
                <a:spcPts val="1600"/>
              </a:spcBef>
              <a:spcAft>
                <a:spcPts val="0"/>
              </a:spcAft>
              <a:buNone/>
            </a:pPr>
            <a:r>
              <a:rPr lang="es" sz="1400">
                <a:solidFill>
                  <a:srgbClr val="FFFF00"/>
                </a:solidFill>
                <a:latin typeface="Fredericka the Great"/>
                <a:ea typeface="Fredericka the Great"/>
                <a:cs typeface="Fredericka the Great"/>
                <a:sym typeface="Fredericka the Great"/>
              </a:rPr>
              <a:t>-Felipe Pizarro (Líder).</a:t>
            </a:r>
            <a:endParaRPr sz="1400">
              <a:solidFill>
                <a:srgbClr val="FFFF00"/>
              </a:solidFill>
              <a:latin typeface="Fredericka the Great"/>
              <a:ea typeface="Fredericka the Great"/>
              <a:cs typeface="Fredericka the Great"/>
              <a:sym typeface="Fredericka the Great"/>
            </a:endParaRPr>
          </a:p>
          <a:p>
            <a:pPr marL="0" lvl="0" indent="0" algn="l" rtl="0">
              <a:spcBef>
                <a:spcPts val="1600"/>
              </a:spcBef>
              <a:spcAft>
                <a:spcPts val="0"/>
              </a:spcAft>
              <a:buNone/>
            </a:pPr>
            <a:r>
              <a:rPr lang="es" sz="1400">
                <a:solidFill>
                  <a:srgbClr val="FFFF00"/>
                </a:solidFill>
                <a:latin typeface="Fredericka the Great"/>
                <a:ea typeface="Fredericka the Great"/>
                <a:cs typeface="Fredericka the Great"/>
                <a:sym typeface="Fredericka the Great"/>
              </a:rPr>
              <a:t>-Carlos Tapia (coordinador de presentaciones).</a:t>
            </a:r>
            <a:endParaRPr sz="1400">
              <a:solidFill>
                <a:srgbClr val="FFFF00"/>
              </a:solidFill>
              <a:latin typeface="Fredericka the Great"/>
              <a:ea typeface="Fredericka the Great"/>
              <a:cs typeface="Fredericka the Great"/>
              <a:sym typeface="Fredericka the Great"/>
            </a:endParaRPr>
          </a:p>
          <a:p>
            <a:pPr marL="0" lvl="0" indent="0" algn="l" rtl="0">
              <a:spcBef>
                <a:spcPts val="1600"/>
              </a:spcBef>
              <a:spcAft>
                <a:spcPts val="0"/>
              </a:spcAft>
              <a:buNone/>
            </a:pPr>
            <a:endParaRPr sz="1400"/>
          </a:p>
          <a:p>
            <a:pPr marL="0" lvl="0" indent="0" algn="l" rtl="0">
              <a:spcBef>
                <a:spcPts val="1600"/>
              </a:spcBef>
              <a:spcAft>
                <a:spcPts val="1600"/>
              </a:spcAft>
              <a:buNone/>
            </a:pPr>
            <a:endParaRPr sz="1400"/>
          </a:p>
        </p:txBody>
      </p:sp>
      <p:sp>
        <p:nvSpPr>
          <p:cNvPr id="64" name="Google Shape;64;p14"/>
          <p:cNvSpPr txBox="1">
            <a:spLocks noGrp="1"/>
          </p:cNvSpPr>
          <p:nvPr>
            <p:ph type="ctrTitle" idx="4294967295"/>
          </p:nvPr>
        </p:nvSpPr>
        <p:spPr>
          <a:xfrm>
            <a:off x="7078175" y="4700750"/>
            <a:ext cx="2628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200">
                <a:solidFill>
                  <a:srgbClr val="D9D9D9"/>
                </a:solidFill>
                <a:latin typeface="Fredericka the Great"/>
                <a:ea typeface="Fredericka the Great"/>
                <a:cs typeface="Fredericka the Great"/>
                <a:sym typeface="Fredericka the Great"/>
              </a:rPr>
              <a:t>The last Hope</a:t>
            </a:r>
            <a:r>
              <a:rPr lang="es" sz="2200">
                <a:solidFill>
                  <a:srgbClr val="D9D9D9"/>
                </a:solidFill>
              </a:rPr>
              <a:t> </a:t>
            </a:r>
            <a:endParaRPr sz="2200">
              <a:solidFill>
                <a:srgbClr val="D9D9D9"/>
              </a:solidFill>
            </a:endParaRPr>
          </a:p>
        </p:txBody>
      </p:sp>
      <p:sp>
        <p:nvSpPr>
          <p:cNvPr id="5" name="Google Shape;54;p13">
            <a:extLst>
              <a:ext uri="{FF2B5EF4-FFF2-40B4-BE49-F238E27FC236}">
                <a16:creationId xmlns:a16="http://schemas.microsoft.com/office/drawing/2014/main" id="{CD9400F5-1ABD-43BD-B827-6415A066F6E8}"/>
              </a:ext>
            </a:extLst>
          </p:cNvPr>
          <p:cNvSpPr txBox="1">
            <a:spLocks/>
          </p:cNvSpPr>
          <p:nvPr/>
        </p:nvSpPr>
        <p:spPr>
          <a:xfrm>
            <a:off x="2434695" y="3007549"/>
            <a:ext cx="7025100" cy="962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s-CL" dirty="0" err="1">
                <a:solidFill>
                  <a:srgbClr val="FFFF00"/>
                </a:solidFill>
                <a:latin typeface="Fredericka the Great"/>
                <a:ea typeface="Fredericka the Great"/>
                <a:cs typeface="Fredericka the Great"/>
                <a:sym typeface="Fredericka the Great"/>
              </a:rPr>
              <a:t>The</a:t>
            </a:r>
            <a:r>
              <a:rPr lang="es-CL" dirty="0">
                <a:solidFill>
                  <a:srgbClr val="FFFF00"/>
                </a:solidFill>
                <a:latin typeface="Fredericka the Great"/>
                <a:ea typeface="Fredericka the Great"/>
                <a:cs typeface="Fredericka the Great"/>
                <a:sym typeface="Fredericka the Great"/>
              </a:rPr>
              <a:t> </a:t>
            </a:r>
            <a:r>
              <a:rPr lang="es-CL" dirty="0" err="1">
                <a:solidFill>
                  <a:srgbClr val="FFFF00"/>
                </a:solidFill>
                <a:latin typeface="Fredericka the Great"/>
                <a:ea typeface="Fredericka the Great"/>
                <a:cs typeface="Fredericka the Great"/>
                <a:sym typeface="Fredericka the Great"/>
              </a:rPr>
              <a:t>last</a:t>
            </a:r>
            <a:r>
              <a:rPr lang="es-CL" dirty="0">
                <a:solidFill>
                  <a:srgbClr val="FFFF00"/>
                </a:solidFill>
                <a:latin typeface="Fredericka the Great"/>
                <a:ea typeface="Fredericka the Great"/>
                <a:cs typeface="Fredericka the Great"/>
                <a:sym typeface="Fredericka the Great"/>
              </a:rPr>
              <a:t> Hope</a:t>
            </a:r>
          </a:p>
          <a:p>
            <a:pPr algn="ctr"/>
            <a:r>
              <a:rPr lang="es-CL" dirty="0">
                <a:solidFill>
                  <a:srgbClr val="FFFF00"/>
                </a:solidFill>
                <a:latin typeface="Fredericka the Great"/>
                <a:sym typeface="Fredericka the Great"/>
              </a:rPr>
              <a:t>C19 software</a:t>
            </a:r>
            <a:r>
              <a:rPr lang="es-CL" dirty="0">
                <a:solidFill>
                  <a:srgbClr val="FFFF00"/>
                </a:solidFill>
              </a:rPr>
              <a:t> </a:t>
            </a: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sp>
        <p:nvSpPr>
          <p:cNvPr id="69" name="Google Shape;69;p15"/>
          <p:cNvSpPr txBox="1">
            <a:spLocks noGrp="1"/>
          </p:cNvSpPr>
          <p:nvPr>
            <p:ph type="body" idx="1"/>
          </p:nvPr>
        </p:nvSpPr>
        <p:spPr>
          <a:xfrm>
            <a:off x="274675" y="572700"/>
            <a:ext cx="8403300" cy="4218600"/>
          </a:xfrm>
          <a:prstGeom prst="rect">
            <a:avLst/>
          </a:prstGeom>
          <a:gradFill>
            <a:gsLst>
              <a:gs pos="0">
                <a:srgbClr val="8C8C8C"/>
              </a:gs>
              <a:gs pos="100000">
                <a:srgbClr val="404040"/>
              </a:gs>
            </a:gsLst>
            <a:path path="circle">
              <a:fillToRect l="50000" t="50000" r="50000" b="50000"/>
            </a:path>
            <a:tileRect/>
          </a:gradFill>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sz="1600" dirty="0">
                <a:solidFill>
                  <a:srgbClr val="FFFF00"/>
                </a:solidFill>
                <a:latin typeface="Fredericka the Great"/>
                <a:ea typeface="Fredericka the Great"/>
                <a:cs typeface="Fredericka the Great"/>
                <a:sym typeface="Fredericka the Great"/>
              </a:rPr>
              <a:t>En el año 2XXX, el planeta tierra sufre una invasión alienígena con el fin de extraer recursos del planeta ,que acaba con más del 40% de la población mundial.</a:t>
            </a:r>
            <a:endParaRPr sz="1600" dirty="0">
              <a:solidFill>
                <a:srgbClr val="FFFF00"/>
              </a:solidFill>
              <a:latin typeface="Fredericka the Great"/>
              <a:ea typeface="Fredericka the Great"/>
              <a:cs typeface="Fredericka the Great"/>
              <a:sym typeface="Fredericka the Great"/>
            </a:endParaRPr>
          </a:p>
          <a:p>
            <a:pPr marL="0" lvl="0" indent="0" algn="l" rtl="0">
              <a:spcBef>
                <a:spcPts val="0"/>
              </a:spcBef>
              <a:spcAft>
                <a:spcPts val="0"/>
              </a:spcAft>
              <a:buClr>
                <a:schemeClr val="dk1"/>
              </a:buClr>
              <a:buSzPts val="1100"/>
              <a:buFont typeface="Arial"/>
              <a:buNone/>
            </a:pPr>
            <a:r>
              <a:rPr lang="es" sz="1600" dirty="0">
                <a:solidFill>
                  <a:srgbClr val="FFFF00"/>
                </a:solidFill>
                <a:latin typeface="Fredericka the Great"/>
                <a:ea typeface="Fredericka the Great"/>
                <a:cs typeface="Fredericka the Great"/>
                <a:sym typeface="Fredericka the Great"/>
              </a:rPr>
              <a:t>Las potencias más poderosas del planeta intentaron hacerle frente pero poco a poco perdían terreno. Por lo que tenían que buscar una nueva forma de hacerle frente a esta amenaza con los pocos recursos que le quedaban.</a:t>
            </a:r>
            <a:endParaRPr sz="1600" dirty="0">
              <a:solidFill>
                <a:srgbClr val="FFFF00"/>
              </a:solidFill>
              <a:latin typeface="Fredericka the Great"/>
              <a:ea typeface="Fredericka the Great"/>
              <a:cs typeface="Fredericka the Great"/>
              <a:sym typeface="Fredericka the Great"/>
            </a:endParaRPr>
          </a:p>
          <a:p>
            <a:pPr marL="0" lvl="0" indent="0" algn="l" rtl="0">
              <a:spcBef>
                <a:spcPts val="0"/>
              </a:spcBef>
              <a:spcAft>
                <a:spcPts val="0"/>
              </a:spcAft>
              <a:buNone/>
            </a:pPr>
            <a:r>
              <a:rPr lang="es" sz="1600" dirty="0">
                <a:solidFill>
                  <a:srgbClr val="FFFF00"/>
                </a:solidFill>
                <a:latin typeface="Fredericka the Great"/>
                <a:ea typeface="Fredericka the Great"/>
                <a:cs typeface="Fredericka the Great"/>
                <a:sym typeface="Fredericka the Great"/>
              </a:rPr>
              <a:t> Lo que lleva a la creación de un robot de batalla (C19), que su mejor habilidad es poder adaptarse a cualquier escenario de combate pero no tienen el tiempo necesario para poder perfeccionarlo.</a:t>
            </a:r>
            <a:endParaRPr sz="1600" dirty="0">
              <a:solidFill>
                <a:srgbClr val="FFFF00"/>
              </a:solidFill>
              <a:latin typeface="Fredericka the Great"/>
              <a:ea typeface="Fredericka the Great"/>
              <a:cs typeface="Fredericka the Great"/>
              <a:sym typeface="Fredericka the Great"/>
            </a:endParaRPr>
          </a:p>
          <a:p>
            <a:pPr marL="0" lvl="0" indent="0" algn="l" rtl="0">
              <a:spcBef>
                <a:spcPts val="0"/>
              </a:spcBef>
              <a:spcAft>
                <a:spcPts val="0"/>
              </a:spcAft>
              <a:buClr>
                <a:schemeClr val="dk1"/>
              </a:buClr>
              <a:buSzPts val="1100"/>
              <a:buFont typeface="Arial"/>
              <a:buNone/>
            </a:pPr>
            <a:r>
              <a:rPr lang="es" sz="1600" dirty="0">
                <a:solidFill>
                  <a:srgbClr val="FFFF00"/>
                </a:solidFill>
                <a:latin typeface="Fredericka the Great"/>
                <a:ea typeface="Fredericka the Great"/>
                <a:cs typeface="Fredericka the Great"/>
                <a:sym typeface="Fredericka the Great"/>
              </a:rPr>
              <a:t>La historia se desarrolla en las inmediaciones de la ciudad ficticia “Rush Town”, donde el juego da inicio cuando uno de los refugios de la humanidad llamado “The last Hope”, en la zona rural de Rush Town es descubierto por algunos de estos seres, así el creador del robot sin muchas más opciones decide activarlo para poder frenar a la amenaza.</a:t>
            </a:r>
            <a:endParaRPr sz="1600" dirty="0">
              <a:solidFill>
                <a:srgbClr val="FFFF00"/>
              </a:solidFill>
              <a:latin typeface="Fredericka the Great"/>
              <a:ea typeface="Fredericka the Great"/>
              <a:cs typeface="Fredericka the Great"/>
              <a:sym typeface="Fredericka the Great"/>
            </a:endParaRPr>
          </a:p>
          <a:p>
            <a:pPr marL="0" lvl="0" indent="0" algn="l" rtl="0">
              <a:spcBef>
                <a:spcPts val="0"/>
              </a:spcBef>
              <a:spcAft>
                <a:spcPts val="0"/>
              </a:spcAft>
              <a:buNone/>
            </a:pPr>
            <a:endParaRPr sz="1400" dirty="0">
              <a:solidFill>
                <a:srgbClr val="FFFF00"/>
              </a:solidFill>
              <a:latin typeface="Fredericka the Great"/>
              <a:ea typeface="Fredericka the Great"/>
              <a:cs typeface="Fredericka the Great"/>
              <a:sym typeface="Fredericka the Great"/>
            </a:endParaRPr>
          </a:p>
          <a:p>
            <a:pPr marL="0" lvl="0" indent="0" algn="l" rtl="0">
              <a:spcBef>
                <a:spcPts val="1600"/>
              </a:spcBef>
              <a:spcAft>
                <a:spcPts val="0"/>
              </a:spcAft>
              <a:buNone/>
            </a:pPr>
            <a:endParaRPr sz="1400" dirty="0"/>
          </a:p>
          <a:p>
            <a:pPr marL="0" lvl="0" indent="0" algn="l" rtl="0">
              <a:spcBef>
                <a:spcPts val="1600"/>
              </a:spcBef>
              <a:spcAft>
                <a:spcPts val="1600"/>
              </a:spcAft>
              <a:buNone/>
            </a:pPr>
            <a:endParaRPr sz="1400" dirty="0"/>
          </a:p>
        </p:txBody>
      </p:sp>
      <p:sp>
        <p:nvSpPr>
          <p:cNvPr id="70" name="Google Shape;70;p15"/>
          <p:cNvSpPr txBox="1">
            <a:spLocks noGrp="1"/>
          </p:cNvSpPr>
          <p:nvPr>
            <p:ph type="subTitle" idx="4294967295"/>
          </p:nvPr>
        </p:nvSpPr>
        <p:spPr>
          <a:xfrm>
            <a:off x="107550" y="81950"/>
            <a:ext cx="2143500" cy="437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solidFill>
                  <a:srgbClr val="FFFF00"/>
                </a:solidFill>
                <a:latin typeface="Fredericka the Great"/>
                <a:ea typeface="Fredericka the Great"/>
                <a:cs typeface="Fredericka the Great"/>
                <a:sym typeface="Fredericka the Great"/>
              </a:rPr>
              <a:t>Historia</a:t>
            </a:r>
            <a:endParaRPr>
              <a:solidFill>
                <a:srgbClr val="FFFF00"/>
              </a:solidFill>
              <a:latin typeface="Fredericka the Great"/>
              <a:ea typeface="Fredericka the Great"/>
              <a:cs typeface="Fredericka the Great"/>
              <a:sym typeface="Fredericka the Great"/>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4"/>
        <p:cNvGrpSpPr/>
        <p:nvPr/>
      </p:nvGrpSpPr>
      <p:grpSpPr>
        <a:xfrm>
          <a:off x="0" y="0"/>
          <a:ext cx="0" cy="0"/>
          <a:chOff x="0" y="0"/>
          <a:chExt cx="0" cy="0"/>
        </a:xfrm>
      </p:grpSpPr>
      <p:sp>
        <p:nvSpPr>
          <p:cNvPr id="75" name="Google Shape;75;p16"/>
          <p:cNvSpPr txBox="1">
            <a:spLocks noGrp="1"/>
          </p:cNvSpPr>
          <p:nvPr>
            <p:ph type="body" idx="1"/>
          </p:nvPr>
        </p:nvSpPr>
        <p:spPr>
          <a:xfrm>
            <a:off x="274675" y="572700"/>
            <a:ext cx="8403300" cy="4218600"/>
          </a:xfrm>
          <a:prstGeom prst="rect">
            <a:avLst/>
          </a:prstGeom>
          <a:gradFill>
            <a:gsLst>
              <a:gs pos="0">
                <a:srgbClr val="8C8C8C"/>
              </a:gs>
              <a:gs pos="100000">
                <a:srgbClr val="404040"/>
              </a:gs>
            </a:gsLst>
            <a:path path="circle">
              <a:fillToRect l="50000" t="50000" r="50000" b="50000"/>
            </a:path>
            <a:tileRect/>
          </a:gradFill>
        </p:spPr>
        <p:txBody>
          <a:bodyPr spcFirstLastPara="1" wrap="square" lIns="91425" tIns="91425" rIns="91425" bIns="91425" anchor="t" anchorCtr="0">
            <a:noAutofit/>
          </a:bodyPr>
          <a:lstStyle/>
          <a:p>
            <a:pPr marL="0" lvl="0" indent="0" algn="l" rtl="0">
              <a:spcBef>
                <a:spcPts val="1200"/>
              </a:spcBef>
              <a:spcAft>
                <a:spcPts val="0"/>
              </a:spcAft>
              <a:buNone/>
            </a:pPr>
            <a:r>
              <a:rPr lang="es" sz="1600" dirty="0">
                <a:solidFill>
                  <a:srgbClr val="FFFF00"/>
                </a:solidFill>
                <a:latin typeface="Fredericka the Great"/>
                <a:ea typeface="Fredericka the Great"/>
                <a:cs typeface="Fredericka the Great"/>
                <a:sym typeface="Fredericka the Great"/>
              </a:rPr>
              <a:t>La aventura inicia con nuestro protagonista eliminando toda amenaza que se encuentra en el refugio, para luego extender su lucha por los alrededores de la montaña Ironcrash. Su creador le encomienda la misión de hacerse con los recursos necesarios para enfrentar a los invasores, pero estas criaturas al verse amenazadas por los últimos movimiento de C-19 y los humanos, deciden acabar de una vez por todas con todo ser viviente del planeta tierra.</a:t>
            </a:r>
            <a:endParaRPr sz="1600" dirty="0">
              <a:solidFill>
                <a:srgbClr val="FFFF00"/>
              </a:solidFill>
              <a:latin typeface="Fredericka the Great"/>
              <a:ea typeface="Fredericka the Great"/>
              <a:cs typeface="Fredericka the Great"/>
              <a:sym typeface="Fredericka the Great"/>
            </a:endParaRPr>
          </a:p>
          <a:p>
            <a:pPr marL="0" lvl="0" indent="0" algn="l" rtl="0">
              <a:spcBef>
                <a:spcPts val="1200"/>
              </a:spcBef>
              <a:spcAft>
                <a:spcPts val="0"/>
              </a:spcAft>
              <a:buNone/>
            </a:pPr>
            <a:r>
              <a:rPr lang="es" sz="1600" dirty="0">
                <a:solidFill>
                  <a:srgbClr val="FFFF00"/>
                </a:solidFill>
                <a:latin typeface="Fredericka the Great"/>
                <a:ea typeface="Fredericka the Great"/>
                <a:cs typeface="Fredericka the Great"/>
                <a:sym typeface="Fredericka the Great"/>
              </a:rPr>
              <a:t>Al enterarse de esto, la resistencia se pone en alerta y deciden hacer un ataque a la nave nodriza, con los nuevos recursos/armamentos, la humanidad se prepara para el combate y a su vez, C-19 debe dirigirse a la montaña de “Metalcry” para extraer  los datos necesarios y así, hacerse con la ubicación de la nave.</a:t>
            </a:r>
            <a:endParaRPr sz="1600" dirty="0">
              <a:solidFill>
                <a:srgbClr val="FFFF00"/>
              </a:solidFill>
              <a:latin typeface="Fredericka the Great"/>
              <a:ea typeface="Fredericka the Great"/>
              <a:cs typeface="Fredericka the Great"/>
              <a:sym typeface="Fredericka the Great"/>
            </a:endParaRPr>
          </a:p>
          <a:p>
            <a:pPr marL="0" lvl="0" indent="0" algn="l" rtl="0">
              <a:spcBef>
                <a:spcPts val="1200"/>
              </a:spcBef>
              <a:spcAft>
                <a:spcPts val="0"/>
              </a:spcAft>
              <a:buNone/>
            </a:pPr>
            <a:r>
              <a:rPr lang="es" sz="1600" dirty="0">
                <a:solidFill>
                  <a:srgbClr val="FFFF00"/>
                </a:solidFill>
                <a:latin typeface="Fredericka the Great"/>
                <a:ea typeface="Fredericka the Great"/>
                <a:cs typeface="Fredericka the Great"/>
                <a:sym typeface="Fredericka the Great"/>
              </a:rPr>
              <a:t>¿Podrá acabar con el líder? </a:t>
            </a:r>
            <a:endParaRPr sz="1600" dirty="0">
              <a:solidFill>
                <a:srgbClr val="FFFF00"/>
              </a:solidFill>
              <a:latin typeface="Fredericka the Great"/>
              <a:ea typeface="Fredericka the Great"/>
              <a:cs typeface="Fredericka the Great"/>
              <a:sym typeface="Fredericka the Great"/>
            </a:endParaRPr>
          </a:p>
          <a:p>
            <a:pPr marL="0" lvl="0" indent="0" algn="l" rtl="0">
              <a:spcBef>
                <a:spcPts val="1200"/>
              </a:spcBef>
              <a:spcAft>
                <a:spcPts val="0"/>
              </a:spcAft>
              <a:buNone/>
            </a:pPr>
            <a:endParaRPr sz="1600" dirty="0">
              <a:solidFill>
                <a:srgbClr val="FFFF00"/>
              </a:solidFill>
              <a:latin typeface="Fredericka the Great"/>
              <a:ea typeface="Fredericka the Great"/>
              <a:cs typeface="Fredericka the Great"/>
              <a:sym typeface="Fredericka the Great"/>
            </a:endParaRPr>
          </a:p>
          <a:p>
            <a:pPr marL="0" lvl="0" indent="0" algn="l" rtl="0">
              <a:spcBef>
                <a:spcPts val="0"/>
              </a:spcBef>
              <a:spcAft>
                <a:spcPts val="0"/>
              </a:spcAft>
              <a:buNone/>
            </a:pPr>
            <a:endParaRPr sz="1400" dirty="0">
              <a:solidFill>
                <a:srgbClr val="FFFF00"/>
              </a:solidFill>
              <a:latin typeface="Fredericka the Great"/>
              <a:ea typeface="Fredericka the Great"/>
              <a:cs typeface="Fredericka the Great"/>
              <a:sym typeface="Fredericka the Great"/>
            </a:endParaRPr>
          </a:p>
          <a:p>
            <a:pPr marL="0" lvl="0" indent="0" algn="l" rtl="0">
              <a:spcBef>
                <a:spcPts val="1600"/>
              </a:spcBef>
              <a:spcAft>
                <a:spcPts val="0"/>
              </a:spcAft>
              <a:buNone/>
            </a:pPr>
            <a:endParaRPr sz="1400" dirty="0"/>
          </a:p>
          <a:p>
            <a:pPr marL="0" lvl="0" indent="0" algn="l" rtl="0">
              <a:spcBef>
                <a:spcPts val="1600"/>
              </a:spcBef>
              <a:spcAft>
                <a:spcPts val="1600"/>
              </a:spcAft>
              <a:buNone/>
            </a:pPr>
            <a:endParaRPr sz="1400" dirty="0"/>
          </a:p>
        </p:txBody>
      </p:sp>
      <p:sp>
        <p:nvSpPr>
          <p:cNvPr id="76" name="Google Shape;76;p16"/>
          <p:cNvSpPr txBox="1">
            <a:spLocks noGrp="1"/>
          </p:cNvSpPr>
          <p:nvPr>
            <p:ph type="subTitle" idx="4294967295"/>
          </p:nvPr>
        </p:nvSpPr>
        <p:spPr>
          <a:xfrm>
            <a:off x="107550" y="81950"/>
            <a:ext cx="2143500" cy="437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solidFill>
                  <a:srgbClr val="FFFF00"/>
                </a:solidFill>
                <a:latin typeface="Fredericka the Great"/>
                <a:ea typeface="Fredericka the Great"/>
                <a:cs typeface="Fredericka the Great"/>
                <a:sym typeface="Fredericka the Great"/>
              </a:rPr>
              <a:t>Historia</a:t>
            </a:r>
            <a:endParaRPr>
              <a:solidFill>
                <a:srgbClr val="FFFF00"/>
              </a:solidFill>
              <a:latin typeface="Fredericka the Great"/>
              <a:ea typeface="Fredericka the Great"/>
              <a:cs typeface="Fredericka the Great"/>
              <a:sym typeface="Fredericka the Great"/>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000" r="-2000"/>
          </a:stretch>
        </a:blipFill>
        <a:effectLst/>
      </p:bgPr>
    </p:bg>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2437004" y="121422"/>
            <a:ext cx="4269991" cy="552893"/>
          </a:xfrm>
          <a:prstGeom prst="rect">
            <a:avLst/>
          </a:prstGeom>
          <a:solidFill>
            <a:schemeClr val="tx2"/>
          </a:solidFill>
        </p:spPr>
        <p:txBody>
          <a:bodyPr spcFirstLastPara="1" wrap="square" lIns="91425" tIns="91425" rIns="91425" bIns="91425" anchor="t" anchorCtr="0">
            <a:noAutofit/>
          </a:bodyPr>
          <a:lstStyle/>
          <a:p>
            <a:pPr marL="0" lvl="0" indent="0" algn="l" rtl="0">
              <a:spcBef>
                <a:spcPts val="0"/>
              </a:spcBef>
              <a:spcAft>
                <a:spcPts val="0"/>
              </a:spcAft>
              <a:buNone/>
            </a:pPr>
            <a:r>
              <a:rPr lang="es-CL" b="1" dirty="0">
                <a:solidFill>
                  <a:srgbClr val="C00000"/>
                </a:solidFill>
                <a:latin typeface="Fredericka the Great"/>
                <a:ea typeface="Fredericka the Great"/>
                <a:cs typeface="Fredericka the Great"/>
                <a:sym typeface="Fredericka the Great"/>
              </a:rPr>
              <a:t>Personajes y Enemigos</a:t>
            </a:r>
            <a:endParaRPr b="1" dirty="0">
              <a:solidFill>
                <a:srgbClr val="C00000"/>
              </a:solidFill>
              <a:latin typeface="Fredericka the Great"/>
              <a:ea typeface="Fredericka the Great"/>
              <a:cs typeface="Fredericka the Great"/>
              <a:sym typeface="Fredericka the Great"/>
            </a:endParaRPr>
          </a:p>
        </p:txBody>
      </p:sp>
      <p:sp>
        <p:nvSpPr>
          <p:cNvPr id="64" name="Google Shape;64;p14"/>
          <p:cNvSpPr txBox="1">
            <a:spLocks noGrp="1"/>
          </p:cNvSpPr>
          <p:nvPr>
            <p:ph type="ctrTitle" idx="4294967295"/>
          </p:nvPr>
        </p:nvSpPr>
        <p:spPr>
          <a:xfrm>
            <a:off x="7078175" y="4700750"/>
            <a:ext cx="2628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200" dirty="0">
                <a:solidFill>
                  <a:srgbClr val="D9D9D9"/>
                </a:solidFill>
                <a:latin typeface="Fredericka the Great"/>
                <a:ea typeface="Fredericka the Great"/>
                <a:cs typeface="Fredericka the Great"/>
                <a:sym typeface="Fredericka the Great"/>
              </a:rPr>
              <a:t>The last Hope</a:t>
            </a:r>
            <a:r>
              <a:rPr lang="es" sz="2200" dirty="0">
                <a:solidFill>
                  <a:srgbClr val="D9D9D9"/>
                </a:solidFill>
              </a:rPr>
              <a:t> </a:t>
            </a:r>
            <a:endParaRPr sz="2200" dirty="0">
              <a:solidFill>
                <a:srgbClr val="D9D9D9"/>
              </a:solidFill>
            </a:endParaRPr>
          </a:p>
        </p:txBody>
      </p:sp>
      <p:sp>
        <p:nvSpPr>
          <p:cNvPr id="4" name="CuadroTexto 3">
            <a:extLst>
              <a:ext uri="{FF2B5EF4-FFF2-40B4-BE49-F238E27FC236}">
                <a16:creationId xmlns:a16="http://schemas.microsoft.com/office/drawing/2014/main" id="{6235FF2C-803E-499F-8C9D-F17366C91246}"/>
              </a:ext>
            </a:extLst>
          </p:cNvPr>
          <p:cNvSpPr txBox="1"/>
          <p:nvPr/>
        </p:nvSpPr>
        <p:spPr>
          <a:xfrm>
            <a:off x="3298055" y="869936"/>
            <a:ext cx="2590747" cy="523220"/>
          </a:xfrm>
          <a:prstGeom prst="rect">
            <a:avLst/>
          </a:prstGeom>
          <a:solidFill>
            <a:schemeClr val="accent1">
              <a:lumMod val="75000"/>
            </a:schemeClr>
          </a:solidFill>
        </p:spPr>
        <p:txBody>
          <a:bodyPr wrap="square" rtlCol="0">
            <a:spAutoFit/>
          </a:bodyPr>
          <a:lstStyle/>
          <a:p>
            <a:r>
              <a:rPr lang="es-CL" sz="2800" b="1" dirty="0">
                <a:solidFill>
                  <a:srgbClr val="C00000"/>
                </a:solidFill>
                <a:latin typeface="Fredericka the Great"/>
              </a:rPr>
              <a:t>Protagonistas</a:t>
            </a:r>
          </a:p>
        </p:txBody>
      </p:sp>
      <p:sp>
        <p:nvSpPr>
          <p:cNvPr id="7" name="CuadroTexto 6">
            <a:extLst>
              <a:ext uri="{FF2B5EF4-FFF2-40B4-BE49-F238E27FC236}">
                <a16:creationId xmlns:a16="http://schemas.microsoft.com/office/drawing/2014/main" id="{07B01784-3D7E-4469-A701-21EDE640F3AF}"/>
              </a:ext>
            </a:extLst>
          </p:cNvPr>
          <p:cNvSpPr txBox="1"/>
          <p:nvPr/>
        </p:nvSpPr>
        <p:spPr>
          <a:xfrm>
            <a:off x="1063257" y="1765004"/>
            <a:ext cx="776176" cy="461665"/>
          </a:xfrm>
          <a:prstGeom prst="rect">
            <a:avLst/>
          </a:prstGeom>
          <a:solidFill>
            <a:schemeClr val="accent6">
              <a:lumMod val="60000"/>
              <a:lumOff val="40000"/>
            </a:schemeClr>
          </a:solidFill>
          <a:ln>
            <a:solidFill>
              <a:schemeClr val="accent5">
                <a:lumMod val="40000"/>
                <a:lumOff val="60000"/>
              </a:schemeClr>
            </a:solidFill>
          </a:ln>
        </p:spPr>
        <p:txBody>
          <a:bodyPr wrap="square" rtlCol="0">
            <a:spAutoFit/>
          </a:bodyPr>
          <a:lstStyle/>
          <a:p>
            <a:r>
              <a:rPr lang="es-CL" sz="2400" b="1" dirty="0">
                <a:latin typeface="Fredericka the Great" panose="020B0604020202020204" charset="0"/>
              </a:rPr>
              <a:t>C19</a:t>
            </a:r>
            <a:endParaRPr lang="es-CL" b="1" dirty="0">
              <a:latin typeface="Fredericka the Great" panose="020B0604020202020204" charset="0"/>
            </a:endParaRPr>
          </a:p>
        </p:txBody>
      </p:sp>
      <p:sp>
        <p:nvSpPr>
          <p:cNvPr id="11" name="CuadroTexto 10">
            <a:extLst>
              <a:ext uri="{FF2B5EF4-FFF2-40B4-BE49-F238E27FC236}">
                <a16:creationId xmlns:a16="http://schemas.microsoft.com/office/drawing/2014/main" id="{711DBCBB-D6E7-4626-AB00-F4284A914C61}"/>
              </a:ext>
            </a:extLst>
          </p:cNvPr>
          <p:cNvSpPr txBox="1"/>
          <p:nvPr/>
        </p:nvSpPr>
        <p:spPr>
          <a:xfrm>
            <a:off x="4061581" y="1742628"/>
            <a:ext cx="1063696" cy="523220"/>
          </a:xfrm>
          <a:prstGeom prst="rect">
            <a:avLst/>
          </a:prstGeom>
          <a:solidFill>
            <a:schemeClr val="accent6">
              <a:lumMod val="60000"/>
              <a:lumOff val="40000"/>
            </a:schemeClr>
          </a:solidFill>
          <a:ln>
            <a:solidFill>
              <a:schemeClr val="accent5">
                <a:lumMod val="40000"/>
                <a:lumOff val="60000"/>
              </a:schemeClr>
            </a:solidFill>
          </a:ln>
        </p:spPr>
        <p:txBody>
          <a:bodyPr wrap="square" rtlCol="0">
            <a:spAutoFit/>
          </a:bodyPr>
          <a:lstStyle/>
          <a:p>
            <a:r>
              <a:rPr lang="es-CL" sz="2800" b="1" dirty="0">
                <a:solidFill>
                  <a:schemeClr val="tx1"/>
                </a:solidFill>
                <a:latin typeface="Fredericka the Great"/>
              </a:rPr>
              <a:t>C18</a:t>
            </a:r>
          </a:p>
        </p:txBody>
      </p:sp>
      <p:sp>
        <p:nvSpPr>
          <p:cNvPr id="12" name="CuadroTexto 11">
            <a:extLst>
              <a:ext uri="{FF2B5EF4-FFF2-40B4-BE49-F238E27FC236}">
                <a16:creationId xmlns:a16="http://schemas.microsoft.com/office/drawing/2014/main" id="{4109C68C-C3E2-4A33-A9B6-1C90E9B604CE}"/>
              </a:ext>
            </a:extLst>
          </p:cNvPr>
          <p:cNvSpPr txBox="1"/>
          <p:nvPr/>
        </p:nvSpPr>
        <p:spPr>
          <a:xfrm>
            <a:off x="6197445" y="1765004"/>
            <a:ext cx="2548268" cy="523220"/>
          </a:xfrm>
          <a:prstGeom prst="rect">
            <a:avLst/>
          </a:prstGeom>
          <a:solidFill>
            <a:schemeClr val="accent6">
              <a:lumMod val="60000"/>
              <a:lumOff val="40000"/>
            </a:schemeClr>
          </a:solidFill>
          <a:ln>
            <a:solidFill>
              <a:schemeClr val="accent5">
                <a:lumMod val="40000"/>
                <a:lumOff val="60000"/>
              </a:schemeClr>
            </a:solidFill>
          </a:ln>
        </p:spPr>
        <p:txBody>
          <a:bodyPr wrap="square" rtlCol="0">
            <a:spAutoFit/>
          </a:bodyPr>
          <a:lstStyle/>
          <a:p>
            <a:r>
              <a:rPr lang="es-CL" sz="2800" b="1" dirty="0" err="1">
                <a:solidFill>
                  <a:schemeClr val="tx1"/>
                </a:solidFill>
                <a:latin typeface="Fredericka the Great" panose="020B0604020202020204" charset="0"/>
              </a:rPr>
              <a:t>God</a:t>
            </a:r>
            <a:r>
              <a:rPr lang="es-CL" sz="2400" b="1" dirty="0">
                <a:solidFill>
                  <a:schemeClr val="tx1"/>
                </a:solidFill>
                <a:latin typeface="Fredericka the Great" panose="020B0604020202020204" charset="0"/>
                <a:cs typeface="Angsana New" panose="020B0502040204020203" pitchFamily="18" charset="-34"/>
              </a:rPr>
              <a:t> (</a:t>
            </a:r>
            <a:r>
              <a:rPr lang="es-CL" sz="2800" b="1" dirty="0" err="1">
                <a:solidFill>
                  <a:schemeClr val="tx1"/>
                </a:solidFill>
                <a:latin typeface="Fredericka the Great" panose="020B0604020202020204" charset="0"/>
              </a:rPr>
              <a:t>Jhon</a:t>
            </a:r>
            <a:r>
              <a:rPr lang="es-CL" sz="2400" b="1" dirty="0">
                <a:solidFill>
                  <a:schemeClr val="tx1"/>
                </a:solidFill>
                <a:latin typeface="Fredericka the Great" panose="020B0604020202020204" charset="0"/>
                <a:cs typeface="Angsana New" panose="020B0502040204020203" pitchFamily="18" charset="-34"/>
              </a:rPr>
              <a:t> </a:t>
            </a:r>
            <a:r>
              <a:rPr lang="es-CL" sz="2400" b="1" dirty="0" err="1">
                <a:solidFill>
                  <a:schemeClr val="tx1"/>
                </a:solidFill>
                <a:latin typeface="Fredericka the Great" panose="020B0604020202020204" charset="0"/>
                <a:cs typeface="Angsana New" panose="020B0502040204020203" pitchFamily="18" charset="-34"/>
              </a:rPr>
              <a:t>Cry</a:t>
            </a:r>
            <a:r>
              <a:rPr lang="es-CL" sz="2400" b="1" dirty="0">
                <a:solidFill>
                  <a:schemeClr val="tx1"/>
                </a:solidFill>
                <a:latin typeface="Fredericka the Great" panose="020B0604020202020204" charset="0"/>
                <a:cs typeface="Angsana New" panose="020B0502040204020203" pitchFamily="18" charset="-34"/>
              </a:rPr>
              <a:t>)</a:t>
            </a:r>
            <a:endParaRPr lang="es-CL" b="1" dirty="0">
              <a:solidFill>
                <a:schemeClr val="tx1"/>
              </a:solidFill>
              <a:latin typeface="Fredericka the Great" panose="020B0604020202020204" charset="0"/>
            </a:endParaRPr>
          </a:p>
        </p:txBody>
      </p:sp>
      <p:sp>
        <p:nvSpPr>
          <p:cNvPr id="8" name="CuadroTexto 7">
            <a:extLst>
              <a:ext uri="{FF2B5EF4-FFF2-40B4-BE49-F238E27FC236}">
                <a16:creationId xmlns:a16="http://schemas.microsoft.com/office/drawing/2014/main" id="{A2AE785C-883D-4472-927A-2478B91637DE}"/>
              </a:ext>
            </a:extLst>
          </p:cNvPr>
          <p:cNvSpPr txBox="1"/>
          <p:nvPr/>
        </p:nvSpPr>
        <p:spPr>
          <a:xfrm>
            <a:off x="187846" y="2669425"/>
            <a:ext cx="2548269" cy="2246769"/>
          </a:xfrm>
          <a:prstGeom prst="rect">
            <a:avLst/>
          </a:prstGeom>
          <a:solidFill>
            <a:srgbClr val="FFC000"/>
          </a:solidFill>
        </p:spPr>
        <p:txBody>
          <a:bodyPr wrap="square" rtlCol="0">
            <a:spAutoFit/>
          </a:bodyPr>
          <a:lstStyle/>
          <a:p>
            <a:pPr algn="just"/>
            <a:r>
              <a:rPr lang="es-CL" b="1" dirty="0">
                <a:latin typeface="Fredericka the Great" panose="020B0604020202020204" charset="0"/>
              </a:rPr>
              <a:t>Protagonista de la aventura</a:t>
            </a:r>
          </a:p>
          <a:p>
            <a:pPr algn="just"/>
            <a:r>
              <a:rPr lang="es-CL" b="1" dirty="0">
                <a:latin typeface="Fredericka the Great" panose="020B0604020202020204" charset="0"/>
              </a:rPr>
              <a:t>Robot de batalla (inconcluso) , hecho por la resistencia humana en la ultima etapa de la guerra contra la raza alíen parasita </a:t>
            </a:r>
            <a:r>
              <a:rPr lang="es-CL" b="1" dirty="0" err="1">
                <a:latin typeface="Fredericka the Great" panose="020B0604020202020204" charset="0"/>
              </a:rPr>
              <a:t>Sanguilious</a:t>
            </a:r>
            <a:r>
              <a:rPr lang="es-CL" b="1" dirty="0">
                <a:latin typeface="Fredericka the Great" panose="020B0604020202020204" charset="0"/>
              </a:rPr>
              <a:t>, C19 se convierte en la ultima esperanza de la raza humana.</a:t>
            </a:r>
          </a:p>
        </p:txBody>
      </p:sp>
      <p:sp>
        <p:nvSpPr>
          <p:cNvPr id="15" name="CuadroTexto 14">
            <a:extLst>
              <a:ext uri="{FF2B5EF4-FFF2-40B4-BE49-F238E27FC236}">
                <a16:creationId xmlns:a16="http://schemas.microsoft.com/office/drawing/2014/main" id="{50AE114A-1789-4C3F-982E-EE3D90B6DCCA}"/>
              </a:ext>
            </a:extLst>
          </p:cNvPr>
          <p:cNvSpPr txBox="1"/>
          <p:nvPr/>
        </p:nvSpPr>
        <p:spPr>
          <a:xfrm>
            <a:off x="2994443" y="2669425"/>
            <a:ext cx="2938909" cy="2462213"/>
          </a:xfrm>
          <a:prstGeom prst="rect">
            <a:avLst/>
          </a:prstGeom>
          <a:solidFill>
            <a:schemeClr val="accent6">
              <a:lumMod val="75000"/>
            </a:schemeClr>
          </a:solidFill>
        </p:spPr>
        <p:txBody>
          <a:bodyPr wrap="square" rtlCol="0">
            <a:spAutoFit/>
          </a:bodyPr>
          <a:lstStyle/>
          <a:p>
            <a:pPr algn="just"/>
            <a:r>
              <a:rPr lang="es-CL" b="1" dirty="0">
                <a:latin typeface="Fredericka the Great" panose="020B0604020202020204" charset="0"/>
              </a:rPr>
              <a:t>Compañero del protagonista</a:t>
            </a:r>
          </a:p>
          <a:p>
            <a:pPr algn="just"/>
            <a:r>
              <a:rPr lang="es-CL" b="1" dirty="0">
                <a:latin typeface="Fredericka the Great" panose="020B0604020202020204" charset="0"/>
              </a:rPr>
              <a:t>Robot de batalla veterano creado antes que C19 para misiones de táctica y reconocimiento en sector de alta concentración poblacional, ayudante y compañero del protagonista en las ultimas misiones de la resistencia humana por conservar su especie.</a:t>
            </a:r>
          </a:p>
        </p:txBody>
      </p:sp>
      <p:sp>
        <p:nvSpPr>
          <p:cNvPr id="16" name="CuadroTexto 15">
            <a:extLst>
              <a:ext uri="{FF2B5EF4-FFF2-40B4-BE49-F238E27FC236}">
                <a16:creationId xmlns:a16="http://schemas.microsoft.com/office/drawing/2014/main" id="{D394B226-1FD1-4A67-B0E0-72A480CF8C9B}"/>
              </a:ext>
            </a:extLst>
          </p:cNvPr>
          <p:cNvSpPr txBox="1"/>
          <p:nvPr/>
        </p:nvSpPr>
        <p:spPr>
          <a:xfrm>
            <a:off x="6314960" y="2669425"/>
            <a:ext cx="2641194" cy="2246769"/>
          </a:xfrm>
          <a:prstGeom prst="rect">
            <a:avLst/>
          </a:prstGeom>
          <a:solidFill>
            <a:srgbClr val="FFC000"/>
          </a:solidFill>
        </p:spPr>
        <p:txBody>
          <a:bodyPr wrap="square" rtlCol="0">
            <a:spAutoFit/>
          </a:bodyPr>
          <a:lstStyle/>
          <a:p>
            <a:r>
              <a:rPr lang="es-CL" b="1" dirty="0">
                <a:latin typeface="Fredericka the Great" panose="020B0604020202020204" charset="0"/>
              </a:rPr>
              <a:t>Creador de C19</a:t>
            </a:r>
          </a:p>
          <a:p>
            <a:r>
              <a:rPr lang="es-CL" b="1" dirty="0">
                <a:latin typeface="Fredericka the Great" panose="020B0604020202020204" charset="0"/>
              </a:rPr>
              <a:t>Científico experimentado en la construcción de robots y inteligencia artificial que antes de la invasión trabajaba como jefe de investigación de prototipos de exploración en exoplanetas, envuelto en la guerra humana-</a:t>
            </a:r>
            <a:r>
              <a:rPr lang="es-CL" b="1" dirty="0" err="1">
                <a:latin typeface="Fredericka the Great" panose="020B0604020202020204" charset="0"/>
              </a:rPr>
              <a:t>Sanguilious</a:t>
            </a:r>
            <a:r>
              <a:rPr lang="es-CL" dirty="0"/>
              <a:t>.</a:t>
            </a:r>
          </a:p>
        </p:txBody>
      </p:sp>
      <p:cxnSp>
        <p:nvCxnSpPr>
          <p:cNvPr id="10" name="Conector recto de flecha 9">
            <a:extLst>
              <a:ext uri="{FF2B5EF4-FFF2-40B4-BE49-F238E27FC236}">
                <a16:creationId xmlns:a16="http://schemas.microsoft.com/office/drawing/2014/main" id="{B0D25D5F-65CC-4BD6-AA7D-251AFE759C99}"/>
              </a:ext>
            </a:extLst>
          </p:cNvPr>
          <p:cNvCxnSpPr>
            <a:cxnSpLocks/>
            <a:stCxn id="4" idx="2"/>
            <a:endCxn id="11" idx="0"/>
          </p:cNvCxnSpPr>
          <p:nvPr/>
        </p:nvCxnSpPr>
        <p:spPr>
          <a:xfrm>
            <a:off x="4593429" y="1393156"/>
            <a:ext cx="0" cy="34947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7" name="Conector recto 16">
            <a:extLst>
              <a:ext uri="{FF2B5EF4-FFF2-40B4-BE49-F238E27FC236}">
                <a16:creationId xmlns:a16="http://schemas.microsoft.com/office/drawing/2014/main" id="{6CC82B59-06F4-454A-9929-046B34E09972}"/>
              </a:ext>
            </a:extLst>
          </p:cNvPr>
          <p:cNvCxnSpPr/>
          <p:nvPr/>
        </p:nvCxnSpPr>
        <p:spPr>
          <a:xfrm>
            <a:off x="1451345" y="1544527"/>
            <a:ext cx="6071186"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9" name="Conector recto de flecha 18">
            <a:extLst>
              <a:ext uri="{FF2B5EF4-FFF2-40B4-BE49-F238E27FC236}">
                <a16:creationId xmlns:a16="http://schemas.microsoft.com/office/drawing/2014/main" id="{3B1BCA9C-DFEF-4A03-BC75-85CA283FB500}"/>
              </a:ext>
            </a:extLst>
          </p:cNvPr>
          <p:cNvCxnSpPr>
            <a:endCxn id="7" idx="0"/>
          </p:cNvCxnSpPr>
          <p:nvPr/>
        </p:nvCxnSpPr>
        <p:spPr>
          <a:xfrm>
            <a:off x="1451345" y="1520454"/>
            <a:ext cx="0" cy="24455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1" name="Conector recto de flecha 20">
            <a:extLst>
              <a:ext uri="{FF2B5EF4-FFF2-40B4-BE49-F238E27FC236}">
                <a16:creationId xmlns:a16="http://schemas.microsoft.com/office/drawing/2014/main" id="{F95DDB87-6257-4C81-8F71-D1F55E620B84}"/>
              </a:ext>
            </a:extLst>
          </p:cNvPr>
          <p:cNvCxnSpPr>
            <a:endCxn id="12" idx="0"/>
          </p:cNvCxnSpPr>
          <p:nvPr/>
        </p:nvCxnSpPr>
        <p:spPr>
          <a:xfrm>
            <a:off x="7471579" y="1520454"/>
            <a:ext cx="0" cy="24455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3" name="Conector recto de flecha 22">
            <a:extLst>
              <a:ext uri="{FF2B5EF4-FFF2-40B4-BE49-F238E27FC236}">
                <a16:creationId xmlns:a16="http://schemas.microsoft.com/office/drawing/2014/main" id="{8AB47CBF-5C97-4226-B843-5685DEF01EF2}"/>
              </a:ext>
            </a:extLst>
          </p:cNvPr>
          <p:cNvCxnSpPr>
            <a:cxnSpLocks/>
            <a:stCxn id="7" idx="2"/>
          </p:cNvCxnSpPr>
          <p:nvPr/>
        </p:nvCxnSpPr>
        <p:spPr>
          <a:xfrm>
            <a:off x="1451345" y="2226669"/>
            <a:ext cx="0" cy="408547"/>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5" name="Conector recto de flecha 24">
            <a:extLst>
              <a:ext uri="{FF2B5EF4-FFF2-40B4-BE49-F238E27FC236}">
                <a16:creationId xmlns:a16="http://schemas.microsoft.com/office/drawing/2014/main" id="{B256A119-8723-419D-9A1E-9A9EF43D6418}"/>
              </a:ext>
            </a:extLst>
          </p:cNvPr>
          <p:cNvCxnSpPr>
            <a:cxnSpLocks/>
            <a:stCxn id="11" idx="2"/>
          </p:cNvCxnSpPr>
          <p:nvPr/>
        </p:nvCxnSpPr>
        <p:spPr>
          <a:xfrm>
            <a:off x="4593429" y="2265848"/>
            <a:ext cx="0" cy="36936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8" name="Conector recto de flecha 27">
            <a:extLst>
              <a:ext uri="{FF2B5EF4-FFF2-40B4-BE49-F238E27FC236}">
                <a16:creationId xmlns:a16="http://schemas.microsoft.com/office/drawing/2014/main" id="{08629CCA-04AC-49B6-8C60-220FE5547E95}"/>
              </a:ext>
            </a:extLst>
          </p:cNvPr>
          <p:cNvCxnSpPr>
            <a:cxnSpLocks/>
            <a:endCxn id="16" idx="0"/>
          </p:cNvCxnSpPr>
          <p:nvPr/>
        </p:nvCxnSpPr>
        <p:spPr>
          <a:xfrm>
            <a:off x="7630631" y="2226669"/>
            <a:ext cx="4926" cy="44275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8408326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000" r="-2000"/>
          </a:stretch>
        </a:blipFill>
        <a:effectLst/>
      </p:bgPr>
    </p:bg>
    <p:spTree>
      <p:nvGrpSpPr>
        <p:cNvPr id="1" name="Shape 61"/>
        <p:cNvGrpSpPr/>
        <p:nvPr/>
      </p:nvGrpSpPr>
      <p:grpSpPr>
        <a:xfrm>
          <a:off x="0" y="0"/>
          <a:ext cx="0" cy="0"/>
          <a:chOff x="0" y="0"/>
          <a:chExt cx="0" cy="0"/>
        </a:xfrm>
      </p:grpSpPr>
      <p:sp>
        <p:nvSpPr>
          <p:cNvPr id="64" name="Google Shape;64;p14"/>
          <p:cNvSpPr txBox="1">
            <a:spLocks noGrp="1"/>
          </p:cNvSpPr>
          <p:nvPr>
            <p:ph type="ctrTitle" idx="4294967295"/>
          </p:nvPr>
        </p:nvSpPr>
        <p:spPr>
          <a:xfrm>
            <a:off x="7078175" y="4700750"/>
            <a:ext cx="2628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200" dirty="0">
                <a:solidFill>
                  <a:srgbClr val="D9D9D9"/>
                </a:solidFill>
                <a:latin typeface="Fredericka the Great"/>
                <a:ea typeface="Fredericka the Great"/>
                <a:cs typeface="Fredericka the Great"/>
                <a:sym typeface="Fredericka the Great"/>
              </a:rPr>
              <a:t>The last Hope</a:t>
            </a:r>
            <a:r>
              <a:rPr lang="es" sz="2200" dirty="0">
                <a:solidFill>
                  <a:srgbClr val="D9D9D9"/>
                </a:solidFill>
              </a:rPr>
              <a:t> </a:t>
            </a:r>
            <a:endParaRPr sz="2200" dirty="0">
              <a:solidFill>
                <a:srgbClr val="D9D9D9"/>
              </a:solidFill>
            </a:endParaRPr>
          </a:p>
        </p:txBody>
      </p:sp>
      <p:sp>
        <p:nvSpPr>
          <p:cNvPr id="5" name="Marcador de contenido 2">
            <a:extLst>
              <a:ext uri="{FF2B5EF4-FFF2-40B4-BE49-F238E27FC236}">
                <a16:creationId xmlns:a16="http://schemas.microsoft.com/office/drawing/2014/main" id="{74D4A6AA-6F4D-48A8-A914-AB66D4EE9EBA}"/>
              </a:ext>
            </a:extLst>
          </p:cNvPr>
          <p:cNvSpPr txBox="1">
            <a:spLocks/>
          </p:cNvSpPr>
          <p:nvPr/>
        </p:nvSpPr>
        <p:spPr>
          <a:xfrm>
            <a:off x="670862" y="1721918"/>
            <a:ext cx="7721763" cy="2475586"/>
          </a:xfrm>
          <a:prstGeom prst="rect">
            <a:avLst/>
          </a:prstGeom>
          <a:solidFill>
            <a:schemeClr val="bg2"/>
          </a:solidFill>
          <a:ln>
            <a:solidFill>
              <a:srgbClr val="FFC000"/>
            </a:solidFill>
          </a:ln>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algn="just"/>
            <a:r>
              <a:rPr lang="es-CL" sz="1400" b="1" dirty="0">
                <a:solidFill>
                  <a:schemeClr val="bg1"/>
                </a:solidFill>
                <a:latin typeface="Fredericka the Great" panose="020B0604020202020204" charset="0"/>
              </a:rPr>
              <a:t>Raza invasora ultra avanzada que en el año 20XX en la cruzada de un viaje evolutivo decide invadir la tierra debido que su ultimo proceso biológico requiere de materia orgánica proveniente de planetas parecidos a la tierra, por sobre todo vegetación y agua. </a:t>
            </a:r>
          </a:p>
          <a:p>
            <a:pPr algn="just"/>
            <a:r>
              <a:rPr lang="es-CL" sz="1400" b="1" dirty="0">
                <a:solidFill>
                  <a:schemeClr val="bg1"/>
                </a:solidFill>
                <a:latin typeface="Fredericka the Great" panose="020B0604020202020204" charset="0"/>
              </a:rPr>
              <a:t>Provenientes de la galaxia </a:t>
            </a:r>
            <a:r>
              <a:rPr lang="es-CL" sz="1400" b="1" dirty="0" err="1">
                <a:solidFill>
                  <a:schemeClr val="bg1"/>
                </a:solidFill>
                <a:latin typeface="Fredericka the Great" panose="020B0604020202020204" charset="0"/>
              </a:rPr>
              <a:t>Pristin</a:t>
            </a:r>
            <a:r>
              <a:rPr lang="es-CL" sz="1400" b="1" dirty="0">
                <a:solidFill>
                  <a:schemeClr val="bg1"/>
                </a:solidFill>
                <a:latin typeface="Fredericka the Great" panose="020B0604020202020204" charset="0"/>
              </a:rPr>
              <a:t> 4 en el sistema CAR-NLIUS, deciden tomar los recursos orgánicos de la tierra en el afán de hacer prosperar a su especie lo que desencadena  la guerra apocalíptica, la ultima guerra.</a:t>
            </a:r>
          </a:p>
          <a:p>
            <a:pPr algn="just"/>
            <a:r>
              <a:rPr lang="es-CL" sz="1400" b="1" dirty="0">
                <a:solidFill>
                  <a:schemeClr val="bg1"/>
                </a:solidFill>
                <a:latin typeface="Fredericka the Great" panose="020B0604020202020204" charset="0"/>
              </a:rPr>
              <a:t>Los sanguilious tienen varios tipos de tropas debido a la diferencia evolutivas entre unos e otros cada uno mas peligroso que el otro.</a:t>
            </a:r>
          </a:p>
        </p:txBody>
      </p:sp>
      <p:sp>
        <p:nvSpPr>
          <p:cNvPr id="8" name="Google Shape;62;p14">
            <a:extLst>
              <a:ext uri="{FF2B5EF4-FFF2-40B4-BE49-F238E27FC236}">
                <a16:creationId xmlns:a16="http://schemas.microsoft.com/office/drawing/2014/main" id="{7B28B15D-B0BD-4B76-8CA9-1C3A4A79C28A}"/>
              </a:ext>
            </a:extLst>
          </p:cNvPr>
          <p:cNvSpPr txBox="1">
            <a:spLocks/>
          </p:cNvSpPr>
          <p:nvPr/>
        </p:nvSpPr>
        <p:spPr>
          <a:xfrm>
            <a:off x="852753" y="170632"/>
            <a:ext cx="2092466" cy="552893"/>
          </a:xfrm>
          <a:prstGeom prst="rect">
            <a:avLst/>
          </a:prstGeom>
          <a:solidFill>
            <a:schemeClr val="tx2"/>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s-CL" sz="3200" b="1" dirty="0">
                <a:solidFill>
                  <a:srgbClr val="C00000"/>
                </a:solidFill>
                <a:latin typeface="Fredericka the Great"/>
                <a:ea typeface="Fredericka the Great"/>
                <a:cs typeface="Fredericka the Great"/>
                <a:sym typeface="Fredericka the Great"/>
              </a:rPr>
              <a:t>Enemigos</a:t>
            </a:r>
            <a:endParaRPr lang="es-CL" b="1" dirty="0">
              <a:solidFill>
                <a:srgbClr val="C00000"/>
              </a:solidFill>
              <a:latin typeface="Fredericka the Great"/>
              <a:ea typeface="Fredericka the Great"/>
              <a:cs typeface="Fredericka the Great"/>
              <a:sym typeface="Fredericka the Great"/>
            </a:endParaRPr>
          </a:p>
        </p:txBody>
      </p:sp>
      <p:sp>
        <p:nvSpPr>
          <p:cNvPr id="11" name="CuadroTexto 10">
            <a:extLst>
              <a:ext uri="{FF2B5EF4-FFF2-40B4-BE49-F238E27FC236}">
                <a16:creationId xmlns:a16="http://schemas.microsoft.com/office/drawing/2014/main" id="{E4779ED7-EA1F-4699-AA12-99B22D0CB8A8}"/>
              </a:ext>
            </a:extLst>
          </p:cNvPr>
          <p:cNvSpPr txBox="1"/>
          <p:nvPr/>
        </p:nvSpPr>
        <p:spPr>
          <a:xfrm>
            <a:off x="3580513" y="853666"/>
            <a:ext cx="1982973" cy="461665"/>
          </a:xfrm>
          <a:prstGeom prst="rect">
            <a:avLst/>
          </a:prstGeom>
          <a:solidFill>
            <a:schemeClr val="accent1">
              <a:lumMod val="75000"/>
            </a:schemeClr>
          </a:solidFill>
        </p:spPr>
        <p:txBody>
          <a:bodyPr wrap="square" rtlCol="0">
            <a:spAutoFit/>
          </a:bodyPr>
          <a:lstStyle/>
          <a:p>
            <a:r>
              <a:rPr lang="es-CL" sz="2400" b="1" dirty="0" err="1">
                <a:latin typeface="Fredericka the Great" panose="020B0604020202020204" charset="0"/>
              </a:rPr>
              <a:t>Sanguilious</a:t>
            </a:r>
            <a:endParaRPr lang="es-CL" sz="2400" b="1" dirty="0">
              <a:latin typeface="Fredericka the Great" panose="020B0604020202020204" charset="0"/>
            </a:endParaRPr>
          </a:p>
        </p:txBody>
      </p:sp>
      <p:cxnSp>
        <p:nvCxnSpPr>
          <p:cNvPr id="9" name="Conector recto 8">
            <a:extLst>
              <a:ext uri="{FF2B5EF4-FFF2-40B4-BE49-F238E27FC236}">
                <a16:creationId xmlns:a16="http://schemas.microsoft.com/office/drawing/2014/main" id="{457BB147-45C0-4A05-B204-102A44943248}"/>
              </a:ext>
            </a:extLst>
          </p:cNvPr>
          <p:cNvCxnSpPr>
            <a:stCxn id="8" idx="3"/>
          </p:cNvCxnSpPr>
          <p:nvPr/>
        </p:nvCxnSpPr>
        <p:spPr>
          <a:xfrm flipV="1">
            <a:off x="2945219" y="447078"/>
            <a:ext cx="1626781" cy="1"/>
          </a:xfrm>
          <a:prstGeom prst="line">
            <a:avLst/>
          </a:prstGeom>
        </p:spPr>
        <p:style>
          <a:lnRef idx="2">
            <a:schemeClr val="accent6"/>
          </a:lnRef>
          <a:fillRef idx="0">
            <a:schemeClr val="accent6"/>
          </a:fillRef>
          <a:effectRef idx="1">
            <a:schemeClr val="accent6"/>
          </a:effectRef>
          <a:fontRef idx="minor">
            <a:schemeClr val="tx1"/>
          </a:fontRef>
        </p:style>
      </p:cxnSp>
      <p:cxnSp>
        <p:nvCxnSpPr>
          <p:cNvPr id="12" name="Conector recto de flecha 11">
            <a:extLst>
              <a:ext uri="{FF2B5EF4-FFF2-40B4-BE49-F238E27FC236}">
                <a16:creationId xmlns:a16="http://schemas.microsoft.com/office/drawing/2014/main" id="{F774595E-BFE9-41EF-A4F7-A547DDA31039}"/>
              </a:ext>
            </a:extLst>
          </p:cNvPr>
          <p:cNvCxnSpPr>
            <a:endCxn id="11" idx="0"/>
          </p:cNvCxnSpPr>
          <p:nvPr/>
        </p:nvCxnSpPr>
        <p:spPr>
          <a:xfrm>
            <a:off x="4571999" y="447078"/>
            <a:ext cx="1" cy="406588"/>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14" name="Conector recto 13">
            <a:extLst>
              <a:ext uri="{FF2B5EF4-FFF2-40B4-BE49-F238E27FC236}">
                <a16:creationId xmlns:a16="http://schemas.microsoft.com/office/drawing/2014/main" id="{912AF2B3-ECF3-4675-886F-36D335FF4FFD}"/>
              </a:ext>
            </a:extLst>
          </p:cNvPr>
          <p:cNvCxnSpPr>
            <a:stCxn id="11" idx="2"/>
          </p:cNvCxnSpPr>
          <p:nvPr/>
        </p:nvCxnSpPr>
        <p:spPr>
          <a:xfrm flipH="1">
            <a:off x="4571999" y="1315331"/>
            <a:ext cx="1" cy="406587"/>
          </a:xfrm>
          <a:prstGeom prst="line">
            <a:avLst/>
          </a:prstGeom>
        </p:spPr>
        <p:style>
          <a:lnRef idx="2">
            <a:schemeClr val="accent6"/>
          </a:lnRef>
          <a:fillRef idx="0">
            <a:schemeClr val="accent6"/>
          </a:fillRef>
          <a:effectRef idx="1">
            <a:schemeClr val="accent6"/>
          </a:effectRef>
          <a:fontRef idx="minor">
            <a:schemeClr val="tx1"/>
          </a:fontRef>
        </p:style>
      </p:cxnSp>
    </p:spTree>
    <p:extLst>
      <p:ext uri="{BB962C8B-B14F-4D97-AF65-F5344CB8AC3E}">
        <p14:creationId xmlns:p14="http://schemas.microsoft.com/office/powerpoint/2010/main" val="91874211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0"/>
        <p:cNvGrpSpPr/>
        <p:nvPr/>
      </p:nvGrpSpPr>
      <p:grpSpPr>
        <a:xfrm>
          <a:off x="0" y="0"/>
          <a:ext cx="0" cy="0"/>
          <a:chOff x="0" y="0"/>
          <a:chExt cx="0" cy="0"/>
        </a:xfrm>
      </p:grpSpPr>
      <p:sp>
        <p:nvSpPr>
          <p:cNvPr id="81" name="Google Shape;81;p17"/>
          <p:cNvSpPr txBox="1">
            <a:spLocks noGrp="1"/>
          </p:cNvSpPr>
          <p:nvPr>
            <p:ph type="subTitle" idx="4294967295"/>
          </p:nvPr>
        </p:nvSpPr>
        <p:spPr>
          <a:xfrm>
            <a:off x="240375" y="133575"/>
            <a:ext cx="2143500" cy="437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2000">
                <a:solidFill>
                  <a:srgbClr val="FFFF00"/>
                </a:solidFill>
                <a:latin typeface="Fredericka the Great"/>
                <a:ea typeface="Fredericka the Great"/>
                <a:cs typeface="Fredericka the Great"/>
                <a:sym typeface="Fredericka the Great"/>
              </a:rPr>
              <a:t>Planificación</a:t>
            </a:r>
            <a:endParaRPr sz="2000">
              <a:solidFill>
                <a:srgbClr val="FFFF00"/>
              </a:solidFill>
              <a:latin typeface="Fredericka the Great"/>
              <a:ea typeface="Fredericka the Great"/>
              <a:cs typeface="Fredericka the Great"/>
              <a:sym typeface="Fredericka the Great"/>
            </a:endParaRPr>
          </a:p>
        </p:txBody>
      </p:sp>
      <p:pic>
        <p:nvPicPr>
          <p:cNvPr id="2" name="Imagen 1">
            <a:extLst>
              <a:ext uri="{FF2B5EF4-FFF2-40B4-BE49-F238E27FC236}">
                <a16:creationId xmlns:a16="http://schemas.microsoft.com/office/drawing/2014/main" id="{68FECE71-CB43-4074-A68B-6DC6A7A2853E}"/>
              </a:ext>
            </a:extLst>
          </p:cNvPr>
          <p:cNvPicPr>
            <a:picLocks noChangeAspect="1"/>
          </p:cNvPicPr>
          <p:nvPr/>
        </p:nvPicPr>
        <p:blipFill rotWithShape="1">
          <a:blip r:embed="rId4"/>
          <a:srcRect l="1718" t="29721" r="36876" b="5279"/>
          <a:stretch/>
        </p:blipFill>
        <p:spPr>
          <a:xfrm>
            <a:off x="864394" y="571275"/>
            <a:ext cx="7415212" cy="441516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6"/>
        <p:cNvGrpSpPr/>
        <p:nvPr/>
      </p:nvGrpSpPr>
      <p:grpSpPr>
        <a:xfrm>
          <a:off x="0" y="0"/>
          <a:ext cx="0" cy="0"/>
          <a:chOff x="0" y="0"/>
          <a:chExt cx="0" cy="0"/>
        </a:xfrm>
      </p:grpSpPr>
      <p:pic>
        <p:nvPicPr>
          <p:cNvPr id="87" name="Google Shape;87;p18"/>
          <p:cNvPicPr preferRelativeResize="0"/>
          <p:nvPr/>
        </p:nvPicPr>
        <p:blipFill rotWithShape="1">
          <a:blip r:embed="rId4">
            <a:alphaModFix/>
          </a:blip>
          <a:srcRect l="1811" t="30265" r="14730" b="45986"/>
          <a:stretch/>
        </p:blipFill>
        <p:spPr>
          <a:xfrm>
            <a:off x="82987" y="731975"/>
            <a:ext cx="8978026" cy="1698500"/>
          </a:xfrm>
          <a:prstGeom prst="rect">
            <a:avLst/>
          </a:prstGeom>
          <a:noFill/>
          <a:ln w="9525" cap="flat" cmpd="sng">
            <a:solidFill>
              <a:srgbClr val="000000"/>
            </a:solidFill>
            <a:prstDash val="solid"/>
            <a:round/>
            <a:headEnd type="none" w="sm" len="sm"/>
            <a:tailEnd type="none" w="sm" len="sm"/>
          </a:ln>
        </p:spPr>
      </p:pic>
      <p:sp>
        <p:nvSpPr>
          <p:cNvPr id="6" name="Google Shape;88;p18">
            <a:extLst>
              <a:ext uri="{FF2B5EF4-FFF2-40B4-BE49-F238E27FC236}">
                <a16:creationId xmlns:a16="http://schemas.microsoft.com/office/drawing/2014/main" id="{EEA2165D-CC7B-4303-806C-73516F8878E6}"/>
              </a:ext>
            </a:extLst>
          </p:cNvPr>
          <p:cNvSpPr txBox="1">
            <a:spLocks noGrp="1"/>
          </p:cNvSpPr>
          <p:nvPr>
            <p:ph type="body" idx="1"/>
          </p:nvPr>
        </p:nvSpPr>
        <p:spPr>
          <a:xfrm>
            <a:off x="146782" y="2944169"/>
            <a:ext cx="8850435" cy="749648"/>
          </a:xfrm>
          <a:prstGeom prst="rect">
            <a:avLst/>
          </a:prstGeom>
          <a:solidFill>
            <a:srgbClr val="92D050"/>
          </a:solidFill>
          <a:ln>
            <a:solidFill>
              <a:schemeClr val="tx1"/>
            </a:solidFill>
          </a:ln>
        </p:spPr>
        <p:txBody>
          <a:bodyPr spcFirstLastPara="1" wrap="square" lIns="91425" tIns="91425" rIns="91425" bIns="91425" anchor="t" anchorCtr="0">
            <a:noAutofit/>
          </a:bodyPr>
          <a:lstStyle/>
          <a:p>
            <a:pPr marL="0" lvl="0" indent="0" algn="just" rtl="0">
              <a:spcBef>
                <a:spcPts val="0"/>
              </a:spcBef>
              <a:spcAft>
                <a:spcPts val="0"/>
              </a:spcAft>
              <a:buNone/>
            </a:pPr>
            <a:r>
              <a:rPr lang="es" sz="1400" b="1" dirty="0">
                <a:solidFill>
                  <a:schemeClr val="tx1"/>
                </a:solidFill>
                <a:latin typeface="Calibri Light" panose="020F0302020204030204" pitchFamily="34" charset="0"/>
                <a:ea typeface="Fredericka the Great"/>
                <a:cs typeface="Calibri Light" panose="020F0302020204030204" pitchFamily="34" charset="0"/>
                <a:sym typeface="Fredericka the Great"/>
              </a:rPr>
              <a:t>Cada actividad de la planificación se dividirá por tareas que se deben realizar durante la semana. Cada tarea tendrá una cantidad de días límite para poder realizarlas.</a:t>
            </a:r>
            <a:endParaRPr sz="1400" b="1" dirty="0">
              <a:solidFill>
                <a:schemeClr val="tx1"/>
              </a:solidFill>
              <a:latin typeface="Calibri Light" panose="020F0302020204030204" pitchFamily="34" charset="0"/>
              <a:ea typeface="Fredericka the Great"/>
              <a:cs typeface="Calibri Light" panose="020F0302020204030204" pitchFamily="34" charset="0"/>
              <a:sym typeface="Fredericka the Great"/>
            </a:endParaRPr>
          </a:p>
          <a:p>
            <a:pPr marL="0" lvl="0" indent="0" algn="just" rtl="0">
              <a:spcBef>
                <a:spcPts val="1600"/>
              </a:spcBef>
              <a:spcAft>
                <a:spcPts val="0"/>
              </a:spcAft>
              <a:buNone/>
            </a:pPr>
            <a:endParaRPr sz="1400" dirty="0">
              <a:solidFill>
                <a:srgbClr val="FFFF00"/>
              </a:solidFill>
              <a:latin typeface="Fredericka the Great"/>
              <a:ea typeface="Fredericka the Great"/>
              <a:cs typeface="Fredericka the Great"/>
              <a:sym typeface="Fredericka the Great"/>
            </a:endParaRPr>
          </a:p>
          <a:p>
            <a:pPr marL="0" lvl="0" indent="0" algn="just" rtl="0">
              <a:spcBef>
                <a:spcPts val="1600"/>
              </a:spcBef>
              <a:spcAft>
                <a:spcPts val="0"/>
              </a:spcAft>
              <a:buNone/>
            </a:pPr>
            <a:endParaRPr sz="1400" dirty="0"/>
          </a:p>
          <a:p>
            <a:pPr marL="0" lvl="0" indent="0" algn="just" rtl="0">
              <a:spcBef>
                <a:spcPts val="1600"/>
              </a:spcBef>
              <a:spcAft>
                <a:spcPts val="1600"/>
              </a:spcAft>
              <a:buNone/>
            </a:pPr>
            <a:endParaRPr sz="1400" dirty="0"/>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xfrm>
            <a:off x="7194475" y="4400775"/>
            <a:ext cx="1775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1" dirty="0">
                <a:solidFill>
                  <a:srgbClr val="FFFF00"/>
                </a:solidFill>
                <a:latin typeface="Fredericka the Great"/>
                <a:ea typeface="Fredericka the Great"/>
                <a:cs typeface="Fredericka the Great"/>
                <a:sym typeface="Fredericka the Great"/>
              </a:rPr>
              <a:t>Setting</a:t>
            </a:r>
            <a:endParaRPr b="1" dirty="0">
              <a:solidFill>
                <a:srgbClr val="FFFF00"/>
              </a:solidFill>
              <a:latin typeface="Fredericka the Great"/>
              <a:ea typeface="Fredericka the Great"/>
              <a:cs typeface="Fredericka the Great"/>
              <a:sym typeface="Fredericka the Great"/>
            </a:endParaRPr>
          </a:p>
        </p:txBody>
      </p:sp>
      <p:sp>
        <p:nvSpPr>
          <p:cNvPr id="94" name="Google Shape;94;p19"/>
          <p:cNvSpPr txBox="1">
            <a:spLocks noGrp="1"/>
          </p:cNvSpPr>
          <p:nvPr>
            <p:ph type="body" idx="1"/>
          </p:nvPr>
        </p:nvSpPr>
        <p:spPr>
          <a:xfrm>
            <a:off x="173825" y="391650"/>
            <a:ext cx="4770900" cy="4360200"/>
          </a:xfrm>
          <a:prstGeom prst="rect">
            <a:avLst/>
          </a:prstGeom>
          <a:solidFill>
            <a:srgbClr val="FFF2CC"/>
          </a:solidFill>
        </p:spPr>
        <p:txBody>
          <a:bodyPr spcFirstLastPara="1" wrap="square" lIns="91425" tIns="91425" rIns="91425" bIns="91425" anchor="t" anchorCtr="0">
            <a:noAutofit/>
          </a:bodyPr>
          <a:lstStyle/>
          <a:p>
            <a:pPr marL="0" lvl="0" indent="0" algn="l" rtl="0">
              <a:spcBef>
                <a:spcPts val="0"/>
              </a:spcBef>
              <a:spcAft>
                <a:spcPts val="0"/>
              </a:spcAft>
              <a:buNone/>
            </a:pPr>
            <a:r>
              <a:rPr lang="es" sz="2000">
                <a:solidFill>
                  <a:srgbClr val="7F6000"/>
                </a:solidFill>
                <a:latin typeface="Fredericka the Great"/>
                <a:ea typeface="Fredericka the Great"/>
                <a:cs typeface="Fredericka the Great"/>
                <a:sym typeface="Fredericka the Great"/>
              </a:rPr>
              <a:t>“The last hope” se ambienta en locaciones ficticias de una civilización humana, la cual fue destruida por una guerra entre humanos y alienígenas, “C19” se abrirá paso entre bosques destruidos, ciudades en ruinas, zonas nevadas y instalaciones militares abandonadas. C19  contará con un arma que irá mejorando a lo largo de la aventura, con la que enfrentará a sus enemigos hasta alcanzar sus objetivos.</a:t>
            </a:r>
            <a:endParaRPr sz="2000">
              <a:solidFill>
                <a:srgbClr val="7F6000"/>
              </a:solidFill>
              <a:latin typeface="Fredericka the Great"/>
              <a:ea typeface="Fredericka the Great"/>
              <a:cs typeface="Fredericka the Great"/>
              <a:sym typeface="Fredericka the Great"/>
            </a:endParaRPr>
          </a:p>
          <a:p>
            <a:pPr marL="0" lvl="0" indent="0" algn="l" rtl="0">
              <a:spcBef>
                <a:spcPts val="1600"/>
              </a:spcBef>
              <a:spcAft>
                <a:spcPts val="0"/>
              </a:spcAft>
              <a:buNone/>
            </a:pPr>
            <a:endParaRPr/>
          </a:p>
          <a:p>
            <a:pPr marL="0" lvl="0" indent="0" algn="l" rtl="0">
              <a:spcBef>
                <a:spcPts val="1600"/>
              </a:spcBef>
              <a:spcAft>
                <a:spcPts val="1600"/>
              </a:spcAft>
              <a:buNone/>
            </a:pPr>
            <a:r>
              <a:rPr lang="es"/>
              <a:t> </a:t>
            </a:r>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949</Words>
  <Application>Microsoft Office PowerPoint</Application>
  <PresentationFormat>Presentación en pantalla (16:9)</PresentationFormat>
  <Paragraphs>56</Paragraphs>
  <Slides>12</Slides>
  <Notes>12</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12</vt:i4>
      </vt:variant>
    </vt:vector>
  </HeadingPairs>
  <TitlesOfParts>
    <vt:vector size="17" baseType="lpstr">
      <vt:lpstr>Arial</vt:lpstr>
      <vt:lpstr>Fredericka the Great</vt:lpstr>
      <vt:lpstr>Times New Roman</vt:lpstr>
      <vt:lpstr>Calibri Light</vt:lpstr>
      <vt:lpstr>Simple Light</vt:lpstr>
      <vt:lpstr>The last Hope </vt:lpstr>
      <vt:lpstr>Integrantes:</vt:lpstr>
      <vt:lpstr>Presentación de PowerPoint</vt:lpstr>
      <vt:lpstr>Presentación de PowerPoint</vt:lpstr>
      <vt:lpstr>Personajes y Enemigos</vt:lpstr>
      <vt:lpstr>The last Hope </vt:lpstr>
      <vt:lpstr>Presentación de PowerPoint</vt:lpstr>
      <vt:lpstr>Presentación de PowerPoint</vt:lpstr>
      <vt:lpstr>Setting</vt:lpstr>
      <vt:lpstr>Presentación de PowerPoint</vt:lpstr>
      <vt:lpstr>Presentación de PowerPoint</vt:lpstr>
      <vt:lpstr>Dimensiones.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last Hope</dc:title>
  <dc:creator>Felipe Antonio Pizarro Toledo</dc:creator>
  <cp:lastModifiedBy>Felipe Antonio Pizarro Toledo</cp:lastModifiedBy>
  <cp:revision>7</cp:revision>
  <dcterms:modified xsi:type="dcterms:W3CDTF">2020-05-14T03:14:45Z</dcterms:modified>
</cp:coreProperties>
</file>